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5850" r:id="rId5"/>
    <p:sldMasterId id="2147485845" r:id="rId6"/>
    <p:sldMasterId id="2147485847" r:id="rId7"/>
    <p:sldMasterId id="2147485848" r:id="rId8"/>
    <p:sldMasterId id="2147485849" r:id="rId9"/>
  </p:sldMasterIdLst>
  <p:notesMasterIdLst>
    <p:notesMasterId r:id="rId36"/>
  </p:notesMasterIdLst>
  <p:handoutMasterIdLst>
    <p:handoutMasterId r:id="rId37"/>
  </p:handoutMasterIdLst>
  <p:sldIdLst>
    <p:sldId id="256" r:id="rId10"/>
    <p:sldId id="265" r:id="rId11"/>
    <p:sldId id="257" r:id="rId12"/>
    <p:sldId id="259" r:id="rId13"/>
    <p:sldId id="260" r:id="rId14"/>
    <p:sldId id="261" r:id="rId15"/>
    <p:sldId id="264" r:id="rId16"/>
    <p:sldId id="262" r:id="rId17"/>
    <p:sldId id="268" r:id="rId18"/>
    <p:sldId id="269" r:id="rId19"/>
    <p:sldId id="267" r:id="rId20"/>
    <p:sldId id="270" r:id="rId21"/>
    <p:sldId id="271" r:id="rId22"/>
    <p:sldId id="272" r:id="rId23"/>
    <p:sldId id="273" r:id="rId24"/>
    <p:sldId id="274" r:id="rId25"/>
    <p:sldId id="284" r:id="rId26"/>
    <p:sldId id="275" r:id="rId27"/>
    <p:sldId id="276" r:id="rId28"/>
    <p:sldId id="277" r:id="rId29"/>
    <p:sldId id="280" r:id="rId30"/>
    <p:sldId id="281" r:id="rId31"/>
    <p:sldId id="285" r:id="rId32"/>
    <p:sldId id="286" r:id="rId33"/>
    <p:sldId id="278" r:id="rId34"/>
    <p:sldId id="279" r:id="rId35"/>
  </p:sldIdLst>
  <p:sldSz cx="9144000" cy="6858000" type="screen4x3"/>
  <p:notesSz cx="6858000" cy="9945688"/>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05BB23"/>
    <a:srgbClr val="0000FF"/>
    <a:srgbClr val="FFDF79"/>
    <a:srgbClr val="474747"/>
    <a:srgbClr val="E2E2E2"/>
    <a:srgbClr val="6F6F6F"/>
    <a:srgbClr val="666666"/>
    <a:srgbClr val="4F4F4F"/>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73" autoAdjust="0"/>
    <p:restoredTop sz="95742" autoAdjust="0"/>
  </p:normalViewPr>
  <p:slideViewPr>
    <p:cSldViewPr>
      <p:cViewPr>
        <p:scale>
          <a:sx n="110" d="100"/>
          <a:sy n="110" d="100"/>
        </p:scale>
        <p:origin x="912" y="-180"/>
      </p:cViewPr>
      <p:guideLst>
        <p:guide orient="horz" pos="2160"/>
        <p:guide pos="2880"/>
      </p:guideLst>
    </p:cSldViewPr>
  </p:slideViewPr>
  <p:outlineViewPr>
    <p:cViewPr>
      <p:scale>
        <a:sx n="33" d="100"/>
        <a:sy n="33" d="100"/>
      </p:scale>
      <p:origin x="0" y="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972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b-NO"/>
          </a:p>
        </p:txBody>
      </p:sp>
      <p:sp>
        <p:nvSpPr>
          <p:cNvPr id="19459" name="Rectangle 3"/>
          <p:cNvSpPr>
            <a:spLocks noGrp="1" noChangeArrowheads="1"/>
          </p:cNvSpPr>
          <p:nvPr>
            <p:ph type="dt" sz="quarter" idx="1"/>
          </p:nvPr>
        </p:nvSpPr>
        <p:spPr bwMode="auto">
          <a:xfrm>
            <a:off x="3884614" y="0"/>
            <a:ext cx="2971800" cy="4972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Arial" charset="0"/>
                <a:cs typeface="+mn-cs"/>
              </a:defRPr>
            </a:lvl1pPr>
          </a:lstStyle>
          <a:p>
            <a:pPr>
              <a:defRPr/>
            </a:pPr>
            <a:fld id="{21E0C995-E1CF-4B4A-A1D6-4E431CFA6F98}" type="datetimeFigureOut">
              <a:rPr lang="nb-NO"/>
              <a:pPr>
                <a:defRPr/>
              </a:pPr>
              <a:t>27.08.2014</a:t>
            </a:fld>
            <a:endParaRPr lang="nb-NO"/>
          </a:p>
        </p:txBody>
      </p:sp>
      <p:sp>
        <p:nvSpPr>
          <p:cNvPr id="19460" name="Rectangle 4"/>
          <p:cNvSpPr>
            <a:spLocks noGrp="1" noChangeArrowheads="1"/>
          </p:cNvSpPr>
          <p:nvPr>
            <p:ph type="ftr" sz="quarter" idx="2"/>
          </p:nvPr>
        </p:nvSpPr>
        <p:spPr bwMode="auto">
          <a:xfrm>
            <a:off x="0" y="9446677"/>
            <a:ext cx="2971800" cy="49728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b-NO"/>
          </a:p>
        </p:txBody>
      </p:sp>
      <p:sp>
        <p:nvSpPr>
          <p:cNvPr id="19461" name="Rectangle 5"/>
          <p:cNvSpPr>
            <a:spLocks noGrp="1" noChangeArrowheads="1"/>
          </p:cNvSpPr>
          <p:nvPr>
            <p:ph type="sldNum" sz="quarter" idx="3"/>
          </p:nvPr>
        </p:nvSpPr>
        <p:spPr bwMode="auto">
          <a:xfrm>
            <a:off x="3884614" y="9446677"/>
            <a:ext cx="2971800" cy="49728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Arial" charset="0"/>
                <a:cs typeface="+mn-cs"/>
              </a:defRPr>
            </a:lvl1pPr>
          </a:lstStyle>
          <a:p>
            <a:pPr>
              <a:defRPr/>
            </a:pPr>
            <a:fld id="{53882F57-BCF4-4EF7-9336-C679E5126F17}" type="slidenum">
              <a:rPr lang="nb-NO"/>
              <a:pPr>
                <a:defRPr/>
              </a:pPr>
              <a:t>‹#›</a:t>
            </a:fld>
            <a:endParaRPr lang="nb-NO"/>
          </a:p>
        </p:txBody>
      </p:sp>
    </p:spTree>
    <p:extLst>
      <p:ext uri="{BB962C8B-B14F-4D97-AF65-F5344CB8AC3E}">
        <p14:creationId xmlns:p14="http://schemas.microsoft.com/office/powerpoint/2010/main" val="1444905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97285"/>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nb-NO"/>
          </a:p>
        </p:txBody>
      </p:sp>
      <p:sp>
        <p:nvSpPr>
          <p:cNvPr id="3" name="Plassholder for dato 2"/>
          <p:cNvSpPr>
            <a:spLocks noGrp="1"/>
          </p:cNvSpPr>
          <p:nvPr>
            <p:ph type="dt" idx="1"/>
          </p:nvPr>
        </p:nvSpPr>
        <p:spPr>
          <a:xfrm>
            <a:off x="3884614" y="0"/>
            <a:ext cx="2971800" cy="497285"/>
          </a:xfrm>
          <a:prstGeom prst="rect">
            <a:avLst/>
          </a:prstGeom>
        </p:spPr>
        <p:txBody>
          <a:bodyPr vert="horz" lIns="91440" tIns="45720" rIns="91440" bIns="45720" rtlCol="0"/>
          <a:lstStyle>
            <a:lvl1pPr algn="r" eaLnBrk="1" fontAlgn="auto" hangingPunct="1">
              <a:spcBef>
                <a:spcPts val="0"/>
              </a:spcBef>
              <a:spcAft>
                <a:spcPts val="0"/>
              </a:spcAft>
              <a:defRPr sz="1200">
                <a:solidFill>
                  <a:schemeClr val="tx1"/>
                </a:solidFill>
                <a:latin typeface="+mn-lt"/>
                <a:cs typeface="+mn-cs"/>
              </a:defRPr>
            </a:lvl1pPr>
          </a:lstStyle>
          <a:p>
            <a:pPr>
              <a:defRPr/>
            </a:pPr>
            <a:fld id="{FCC976C3-E4AD-48CD-92B9-A2C8C5A36CE0}" type="datetimeFigureOut">
              <a:rPr lang="en-US"/>
              <a:pPr>
                <a:defRPr/>
              </a:pPr>
              <a:t>8/27/2014</a:t>
            </a:fld>
            <a:endParaRPr lang="en-US"/>
          </a:p>
        </p:txBody>
      </p:sp>
      <p:sp>
        <p:nvSpPr>
          <p:cNvPr id="4" name="Plassholder for lysbilde 3"/>
          <p:cNvSpPr>
            <a:spLocks noGrp="1" noRot="1" noChangeAspect="1"/>
          </p:cNvSpPr>
          <p:nvPr>
            <p:ph type="sldImg" idx="2"/>
          </p:nvPr>
        </p:nvSpPr>
        <p:spPr>
          <a:xfrm>
            <a:off x="942975" y="744538"/>
            <a:ext cx="4972050" cy="3730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Plassholder for notater 4"/>
          <p:cNvSpPr>
            <a:spLocks noGrp="1"/>
          </p:cNvSpPr>
          <p:nvPr>
            <p:ph type="body" sz="quarter" idx="3"/>
          </p:nvPr>
        </p:nvSpPr>
        <p:spPr>
          <a:xfrm>
            <a:off x="685800" y="4724203"/>
            <a:ext cx="5486400" cy="4475560"/>
          </a:xfrm>
          <a:prstGeom prst="rect">
            <a:avLst/>
          </a:prstGeom>
        </p:spPr>
        <p:txBody>
          <a:bodyPr vert="horz" wrap="square" lIns="91440" tIns="45720" rIns="91440" bIns="45720" numCol="1" anchor="t" anchorCtr="0" compatLnSpc="1">
            <a:prstTxWarp prst="textNoShape">
              <a:avLst/>
            </a:prstTxWarp>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smtClean="0"/>
          </a:p>
        </p:txBody>
      </p:sp>
      <p:sp>
        <p:nvSpPr>
          <p:cNvPr id="6" name="Plassholder for bunntekst 5"/>
          <p:cNvSpPr>
            <a:spLocks noGrp="1"/>
          </p:cNvSpPr>
          <p:nvPr>
            <p:ph type="ftr" sz="quarter" idx="4"/>
          </p:nvPr>
        </p:nvSpPr>
        <p:spPr>
          <a:xfrm>
            <a:off x="0" y="9446677"/>
            <a:ext cx="2971800" cy="497285"/>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nb-NO"/>
          </a:p>
        </p:txBody>
      </p:sp>
      <p:sp>
        <p:nvSpPr>
          <p:cNvPr id="7" name="Plassholder for lysbildenummer 6"/>
          <p:cNvSpPr>
            <a:spLocks noGrp="1"/>
          </p:cNvSpPr>
          <p:nvPr>
            <p:ph type="sldNum" sz="quarter" idx="5"/>
          </p:nvPr>
        </p:nvSpPr>
        <p:spPr>
          <a:xfrm>
            <a:off x="3884614" y="9446677"/>
            <a:ext cx="2971800" cy="497285"/>
          </a:xfrm>
          <a:prstGeom prst="rect">
            <a:avLst/>
          </a:prstGeom>
        </p:spPr>
        <p:txBody>
          <a:bodyPr vert="horz" lIns="91440" tIns="45720" rIns="91440" bIns="45720" rtlCol="0" anchor="b"/>
          <a:lstStyle>
            <a:lvl1pPr algn="r" eaLnBrk="1" fontAlgn="auto" hangingPunct="1">
              <a:spcBef>
                <a:spcPts val="0"/>
              </a:spcBef>
              <a:spcAft>
                <a:spcPts val="0"/>
              </a:spcAft>
              <a:defRPr sz="1200">
                <a:solidFill>
                  <a:schemeClr val="tx1"/>
                </a:solidFill>
                <a:latin typeface="+mn-lt"/>
                <a:cs typeface="+mn-cs"/>
              </a:defRPr>
            </a:lvl1pPr>
          </a:lstStyle>
          <a:p>
            <a:pPr>
              <a:defRPr/>
            </a:pPr>
            <a:fld id="{13634C8B-1923-43E3-A4A6-F980E9E2F77C}" type="slidenum">
              <a:rPr lang="en-US"/>
              <a:pPr>
                <a:defRPr/>
              </a:pPr>
              <a:t>‹#›</a:t>
            </a:fld>
            <a:endParaRPr lang="en-US"/>
          </a:p>
        </p:txBody>
      </p:sp>
    </p:spTree>
    <p:extLst>
      <p:ext uri="{BB962C8B-B14F-4D97-AF65-F5344CB8AC3E}">
        <p14:creationId xmlns:p14="http://schemas.microsoft.com/office/powerpoint/2010/main" val="21056964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TextEdit="1"/>
          </p:cNvSpPr>
          <p:nvPr>
            <p:ph type="sldImg"/>
          </p:nvPr>
        </p:nvSpPr>
        <p:spPr bwMode="auto">
          <a:xfrm>
            <a:off x="942975" y="744538"/>
            <a:ext cx="4972050"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dirty="0" smtClean="0"/>
          </a:p>
        </p:txBody>
      </p:sp>
    </p:spTree>
    <p:extLst>
      <p:ext uri="{BB962C8B-B14F-4D97-AF65-F5344CB8AC3E}">
        <p14:creationId xmlns:p14="http://schemas.microsoft.com/office/powerpoint/2010/main" val="2057640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10</a:t>
            </a:fld>
            <a:endParaRPr lang="en-US"/>
          </a:p>
        </p:txBody>
      </p:sp>
    </p:spTree>
    <p:extLst>
      <p:ext uri="{BB962C8B-B14F-4D97-AF65-F5344CB8AC3E}">
        <p14:creationId xmlns:p14="http://schemas.microsoft.com/office/powerpoint/2010/main" val="2154825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11</a:t>
            </a:fld>
            <a:endParaRPr lang="en-US"/>
          </a:p>
        </p:txBody>
      </p:sp>
    </p:spTree>
    <p:extLst>
      <p:ext uri="{BB962C8B-B14F-4D97-AF65-F5344CB8AC3E}">
        <p14:creationId xmlns:p14="http://schemas.microsoft.com/office/powerpoint/2010/main" val="369554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smtClean="0"/>
              <a:t>- We have some general rules and</a:t>
            </a:r>
            <a:r>
              <a:rPr lang="en-GB" baseline="0" dirty="0" smtClean="0"/>
              <a:t> regulations to following when we shall design a new vessel.  </a:t>
            </a:r>
            <a:endParaRPr lang="en-GB" dirty="0"/>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12</a:t>
            </a:fld>
            <a:endParaRPr lang="en-US"/>
          </a:p>
        </p:txBody>
      </p:sp>
    </p:spTree>
    <p:extLst>
      <p:ext uri="{BB962C8B-B14F-4D97-AF65-F5344CB8AC3E}">
        <p14:creationId xmlns:p14="http://schemas.microsoft.com/office/powerpoint/2010/main" val="4225814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85000" lnSpcReduction="20000"/>
          </a:bodyPr>
          <a:lstStyle/>
          <a:p>
            <a:pPr marL="171450" indent="-171450">
              <a:buFontTx/>
              <a:buChar char="-"/>
            </a:pPr>
            <a:r>
              <a:rPr lang="en-GB" sz="1200" noProof="0" dirty="0" smtClean="0">
                <a:latin typeface="Times New Roman" pitchFamily="18" charset="0"/>
                <a:cs typeface="Times New Roman" pitchFamily="18" charset="0"/>
                <a:sym typeface="Wingdings"/>
              </a:rPr>
              <a:t></a:t>
            </a:r>
            <a:r>
              <a:rPr lang="en-GB" sz="1200" noProof="0" dirty="0" smtClean="0">
                <a:latin typeface="Times New Roman" pitchFamily="18" charset="0"/>
                <a:cs typeface="Times New Roman" pitchFamily="18" charset="0"/>
              </a:rPr>
              <a:t>1A1:</a:t>
            </a:r>
            <a:r>
              <a:rPr lang="en-GB" sz="1200" baseline="0" noProof="0" dirty="0" smtClean="0">
                <a:latin typeface="Times New Roman" pitchFamily="18" charset="0"/>
                <a:cs typeface="Times New Roman" pitchFamily="18" charset="0"/>
              </a:rPr>
              <a:t> </a:t>
            </a:r>
            <a:r>
              <a:rPr lang="en-GB" sz="1200" b="0" i="0" u="none" strike="noStrike" kern="1200" baseline="0" noProof="0" dirty="0" smtClean="0">
                <a:solidFill>
                  <a:schemeClr val="tx1"/>
                </a:solidFill>
                <a:latin typeface="Times New Roman" panose="02020603050405020304" pitchFamily="18" charset="0"/>
                <a:ea typeface="+mn-ea"/>
                <a:cs typeface="Times New Roman" panose="02020603050405020304" pitchFamily="18" charset="0"/>
              </a:rPr>
              <a:t>Main character of class with construction symbol.</a:t>
            </a:r>
          </a:p>
          <a:p>
            <a:pPr marL="171450" indent="-171450">
              <a:buFontTx/>
              <a:buChar char="-"/>
            </a:pPr>
            <a:r>
              <a:rPr lang="en-GB" sz="1200" noProof="0" dirty="0" smtClean="0">
                <a:latin typeface="Times New Roman" pitchFamily="18" charset="0"/>
                <a:cs typeface="Times New Roman" pitchFamily="18" charset="0"/>
              </a:rPr>
              <a:t>NAVAL SUPPORT (stab): </a:t>
            </a:r>
            <a:r>
              <a:rPr lang="en-GB"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Flying a naval flag and administered by a national naval administration with naval requirements to stability.</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GB" sz="1200" noProof="0" dirty="0" smtClean="0">
                <a:latin typeface="Times New Roman" pitchFamily="18" charset="0"/>
                <a:cs typeface="Times New Roman" pitchFamily="18" charset="0"/>
              </a:rPr>
              <a:t>NBC-2</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Requirments</a:t>
            </a:r>
            <a:r>
              <a:rPr lang="en-US" sz="1200" baseline="0" dirty="0" smtClean="0">
                <a:latin typeface="Times New Roman" pitchFamily="18" charset="0"/>
                <a:cs typeface="Times New Roman" pitchFamily="18" charset="0"/>
              </a:rPr>
              <a:t> </a:t>
            </a:r>
            <a:r>
              <a:rPr lang="en-US" sz="1200" baseline="0" dirty="0" err="1" smtClean="0">
                <a:latin typeface="Times New Roman" pitchFamily="18" charset="0"/>
                <a:cs typeface="Times New Roman" pitchFamily="18" charset="0"/>
              </a:rPr>
              <a:t>covring</a:t>
            </a:r>
            <a:r>
              <a:rPr lang="en-US" sz="1200" baseline="0" dirty="0" smtClean="0">
                <a:latin typeface="Times New Roman" pitchFamily="18" charset="0"/>
                <a:cs typeface="Times New Roman" pitchFamily="18" charset="0"/>
              </a:rPr>
              <a:t> CBRN</a:t>
            </a:r>
            <a:endParaRPr lang="en-US" sz="1200" dirty="0" smtClean="0">
              <a:latin typeface="Times New Roman" pitchFamily="18" charset="0"/>
              <a:cs typeface="Times New Roman" pitchFamily="18" charset="0"/>
            </a:endParaRPr>
          </a:p>
          <a:p>
            <a:pPr marL="171450" indent="-171450">
              <a:buFontTx/>
              <a:buChar char="-"/>
            </a:pPr>
            <a:r>
              <a:rPr lang="en-US" sz="1200" dirty="0" smtClean="0">
                <a:latin typeface="Times New Roman" pitchFamily="18" charset="0"/>
                <a:cs typeface="Times New Roman" pitchFamily="18" charset="0"/>
              </a:rPr>
              <a:t>HELDK-SHF(CAA-N): </a:t>
            </a:r>
            <a:r>
              <a:rPr lang="en-GB"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Helicopter landing area covering basic strength requirements. Additional requirements to ship safety(-S), helicopter safety(-H) and  to helicopter facilities(-F). </a:t>
            </a:r>
            <a:r>
              <a:rPr lang="en-GB" sz="1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(CAA-N) </a:t>
            </a:r>
            <a:r>
              <a:rPr lang="en-GB"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means that the helicopter facility has been evaluated for additional requirements specified by the Norwegian Civil Aviation Authorities.</a:t>
            </a:r>
          </a:p>
          <a:p>
            <a:pPr marL="171450" indent="-171450">
              <a:buFontTx/>
              <a:buChar char="-"/>
            </a:pPr>
            <a:r>
              <a:rPr lang="en-GB" sz="1200" noProof="0" dirty="0" smtClean="0">
                <a:latin typeface="Times New Roman" pitchFamily="18" charset="0"/>
                <a:cs typeface="Times New Roman" pitchFamily="18" charset="0"/>
              </a:rPr>
              <a:t>ICE 1A*F: </a:t>
            </a:r>
            <a:r>
              <a:rPr lang="en-GB"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High powered ships constructed according to Baltic ice rules.</a:t>
            </a:r>
          </a:p>
          <a:p>
            <a:pPr marL="171450" indent="-171450">
              <a:buFontTx/>
              <a:buChar char="-"/>
            </a:pPr>
            <a:r>
              <a:rPr lang="en-US" sz="1200" dirty="0" smtClean="0">
                <a:latin typeface="Times New Roman" pitchFamily="18" charset="0"/>
                <a:cs typeface="Times New Roman" pitchFamily="18" charset="0"/>
              </a:rPr>
              <a:t>RPS+: </a:t>
            </a:r>
            <a:r>
              <a:rPr lang="en-US" sz="1200" b="1" dirty="0" smtClean="0">
                <a:latin typeface="Times New Roman" pitchFamily="18" charset="0"/>
                <a:cs typeface="Times New Roman" pitchFamily="18" charset="0"/>
              </a:rPr>
              <a:t>RP</a:t>
            </a:r>
            <a:r>
              <a:rPr lang="en-US" sz="1200" dirty="0" smtClean="0">
                <a:latin typeface="Times New Roman" pitchFamily="18" charset="0"/>
                <a:cs typeface="Times New Roman" pitchFamily="18" charset="0"/>
              </a:rPr>
              <a:t> </a:t>
            </a:r>
            <a:r>
              <a:rPr lang="en-GB" sz="1200" b="0" i="0" u="none" strike="noStrike" kern="1200" baseline="0" dirty="0" smtClean="0">
                <a:solidFill>
                  <a:schemeClr val="tx1"/>
                </a:solidFill>
                <a:latin typeface="+mn-lt"/>
                <a:ea typeface="+mn-ea"/>
                <a:cs typeface="+mn-cs"/>
              </a:rPr>
              <a:t>Redundant propulsion systems </a:t>
            </a:r>
            <a:r>
              <a:rPr lang="en-US" sz="1200" b="0" i="0" u="none" strike="noStrike" kern="1200" baseline="0" dirty="0" smtClean="0">
                <a:solidFill>
                  <a:schemeClr val="tx1"/>
                </a:solidFill>
                <a:latin typeface="+mn-lt"/>
                <a:ea typeface="+mn-ea"/>
                <a:cs typeface="+mn-cs"/>
              </a:rPr>
              <a:t>applicable to vessels where the propulsion system is of a redundant design such that at least 50% of the propulsion power can be restored after any single failure in the propulsion system, before the vessel </a:t>
            </a:r>
            <a:r>
              <a:rPr lang="en-GB" sz="1200" b="0" i="0" u="none" strike="noStrike" kern="1200" baseline="0" dirty="0" smtClean="0">
                <a:solidFill>
                  <a:schemeClr val="tx1"/>
                </a:solidFill>
                <a:latin typeface="+mn-lt"/>
                <a:ea typeface="+mn-ea"/>
                <a:cs typeface="+mn-cs"/>
              </a:rPr>
              <a:t>has lost steering speed. </a:t>
            </a:r>
            <a:r>
              <a:rPr lang="en-GB" sz="1200" b="1" i="0" u="none" strike="noStrike" kern="1200" baseline="0" dirty="0" smtClean="0">
                <a:solidFill>
                  <a:schemeClr val="tx1"/>
                </a:solidFill>
                <a:latin typeface="+mn-lt"/>
                <a:ea typeface="+mn-ea"/>
                <a:cs typeface="+mn-cs"/>
              </a:rPr>
              <a:t>RPS+</a:t>
            </a:r>
            <a:r>
              <a:rPr lang="en-GB"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Redundant propulsion that in addition to </a:t>
            </a:r>
            <a:r>
              <a:rPr lang="en-GB" sz="1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RP </a:t>
            </a:r>
            <a:r>
              <a:rPr lang="en-GB"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cover failures, which are caused by fire and flooding incidents, before the vessel has lost steering speed</a:t>
            </a:r>
            <a:r>
              <a:rPr lang="en-GB" sz="1200" b="0" i="0" u="none" strike="noStrike" kern="1200" baseline="0" dirty="0" smtClean="0">
                <a:solidFill>
                  <a:schemeClr val="tx1"/>
                </a:solidFill>
                <a:latin typeface="+mn-lt"/>
                <a:ea typeface="+mn-ea"/>
                <a:cs typeface="+mn-cs"/>
              </a:rPr>
              <a:t>.</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sz="1200" dirty="0" smtClean="0">
                <a:latin typeface="Times New Roman" pitchFamily="18" charset="0"/>
                <a:cs typeface="Times New Roman" pitchFamily="18" charset="0"/>
              </a:rPr>
              <a:t>NAUT-AW(ICS): </a:t>
            </a:r>
            <a:r>
              <a:rPr lang="en-GB"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Requirements to bridge design, instrumentation, location of equipment and bridge procedures with extended requirements to bridge design and instrumentation as well as automatic grounding avoidance system and information on the manoeuvring characteristics of the ship</a:t>
            </a:r>
            <a:r>
              <a:rPr lang="en-US" sz="1200" dirty="0" smtClean="0">
                <a:latin typeface="Times New Roman" pitchFamily="18" charset="0"/>
                <a:cs typeface="Times New Roman" pitchFamily="18" charset="0"/>
              </a:rPr>
              <a:t>.</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GB" sz="1200" noProof="0" dirty="0" smtClean="0">
                <a:latin typeface="Times New Roman" pitchFamily="18" charset="0"/>
                <a:cs typeface="Times New Roman" pitchFamily="18" charset="0"/>
              </a:rPr>
              <a:t>DYNPOS-AUTR (DP2): </a:t>
            </a:r>
            <a:r>
              <a:rPr lang="en-GB"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Dynamic positioning system with an independent joystick system back-up and a position reference back-up.</a:t>
            </a:r>
          </a:p>
          <a:p>
            <a:pPr marL="171450" indent="-171450">
              <a:buFontTx/>
              <a:buChar char="-"/>
            </a:pPr>
            <a:r>
              <a:rPr lang="en-GB" sz="1200" noProof="0" dirty="0" smtClean="0">
                <a:latin typeface="Times New Roman" pitchFamily="18" charset="0"/>
                <a:cs typeface="Times New Roman" pitchFamily="18" charset="0"/>
              </a:rPr>
              <a:t>WINTERIZED POLAR(-30˚): </a:t>
            </a:r>
            <a:r>
              <a:rPr lang="en-GB"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Ships operating in cold climate environments for longer periods.</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GB" sz="1200" noProof="0" dirty="0" smtClean="0">
                <a:latin typeface="Times New Roman" pitchFamily="18" charset="0"/>
                <a:cs typeface="Times New Roman" pitchFamily="18" charset="0"/>
              </a:rPr>
              <a:t>DEICE: </a:t>
            </a:r>
            <a:r>
              <a:rPr lang="en-GB" sz="1200" b="0" i="0" u="none" strike="noStrike" kern="1200" baseline="0" dirty="0" smtClean="0">
                <a:solidFill>
                  <a:schemeClr val="tx1"/>
                </a:solidFill>
                <a:latin typeface="+mn-lt"/>
                <a:ea typeface="+mn-ea"/>
                <a:cs typeface="+mn-cs"/>
              </a:rPr>
              <a:t>De-icing or anti-icing systems.</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sz="1200" dirty="0" smtClean="0">
                <a:latin typeface="Times New Roman" pitchFamily="18" charset="0"/>
                <a:cs typeface="Times New Roman" pitchFamily="18" charset="0"/>
              </a:rPr>
              <a:t>E0: </a:t>
            </a:r>
            <a:r>
              <a:rPr lang="en-GB"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Instrumentation and automation installed to allow for unattended machinery space.</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GB" sz="1200" noProof="0" dirty="0" smtClean="0">
                <a:latin typeface="Times New Roman" pitchFamily="18" charset="0"/>
                <a:cs typeface="Times New Roman" pitchFamily="18" charset="0"/>
              </a:rPr>
              <a:t>COMF V1C1: </a:t>
            </a:r>
            <a:r>
              <a:rPr lang="en-GB"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Comfort class covering requirements for noise, vibration and indoor climate</a:t>
            </a:r>
            <a:r>
              <a:rPr lang="en-GB" sz="1200" b="0" i="0" u="none" strike="noStrike" kern="1200" baseline="0" dirty="0" smtClean="0">
                <a:solidFill>
                  <a:schemeClr val="tx1"/>
                </a:solidFill>
                <a:latin typeface="+mn-lt"/>
                <a:ea typeface="+mn-ea"/>
                <a:cs typeface="+mn-cs"/>
              </a:rPr>
              <a:t>.</a:t>
            </a:r>
          </a:p>
          <a:p>
            <a:pPr marL="171450" indent="-171450">
              <a:buFontTx/>
              <a:buChar char="-"/>
            </a:pPr>
            <a:r>
              <a:rPr lang="en-GB" sz="1200" noProof="0" dirty="0" smtClean="0">
                <a:latin typeface="Times New Roman" pitchFamily="18" charset="0"/>
                <a:cs typeface="Times New Roman" pitchFamily="18" charset="0"/>
              </a:rPr>
              <a:t>FIFI 1: </a:t>
            </a:r>
            <a:r>
              <a:rPr lang="en-GB"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Vessels with special fire fighting capabilities. Active protection, giving it the capability to withstand higher heat radiation loads from external fires.</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sz="1200" dirty="0" smtClean="0">
                <a:latin typeface="Times New Roman" pitchFamily="18" charset="0"/>
                <a:cs typeface="Times New Roman" pitchFamily="18" charset="0"/>
              </a:rPr>
              <a:t>OILREC: </a:t>
            </a:r>
            <a:r>
              <a:rPr lang="en-GB" sz="1200" b="0" i="0" u="none" strike="noStrike" kern="1200" baseline="0" dirty="0" smtClean="0">
                <a:solidFill>
                  <a:schemeClr val="tx1"/>
                </a:solidFill>
                <a:latin typeface="+mn-lt"/>
                <a:ea typeface="+mn-ea"/>
                <a:cs typeface="+mn-cs"/>
              </a:rPr>
              <a:t>Recovering </a:t>
            </a:r>
            <a:r>
              <a:rPr lang="en-GB" sz="1200" b="0" i="0" u="none" strike="noStrike" kern="1200" baseline="0" dirty="0" smtClean="0">
                <a:solidFill>
                  <a:schemeClr val="tx1"/>
                </a:solidFill>
                <a:latin typeface="+mn-lt"/>
                <a:ea typeface="+mn-ea"/>
                <a:cs typeface="+mn-cs"/>
              </a:rPr>
              <a:t>and transportation </a:t>
            </a:r>
            <a:r>
              <a:rPr lang="en-GB" sz="1200" b="0" i="0" u="none" strike="noStrike" kern="1200" baseline="0" dirty="0" smtClean="0">
                <a:solidFill>
                  <a:schemeClr val="tx1"/>
                </a:solidFill>
                <a:latin typeface="+mn-lt"/>
                <a:ea typeface="+mn-ea"/>
                <a:cs typeface="+mn-cs"/>
              </a:rPr>
              <a:t>of oil </a:t>
            </a:r>
            <a:r>
              <a:rPr lang="en-GB" sz="1200" b="0" i="0" u="none" strike="noStrike" kern="1200" baseline="0" dirty="0" smtClean="0">
                <a:solidFill>
                  <a:schemeClr val="tx1"/>
                </a:solidFill>
                <a:latin typeface="+mn-lt"/>
                <a:ea typeface="+mn-ea"/>
                <a:cs typeface="+mn-cs"/>
              </a:rPr>
              <a:t>after a spill of oil in emergency situations.</a:t>
            </a:r>
            <a:endParaRPr lang="en-US" sz="1200" dirty="0" smtClean="0">
              <a:latin typeface="Times New Roman" pitchFamily="18" charset="0"/>
              <a:cs typeface="Times New Roman" pitchFamily="18" charset="0"/>
            </a:endParaRPr>
          </a:p>
          <a:p>
            <a:pPr marL="171450" indent="-171450">
              <a:buFontTx/>
              <a:buChar char="-"/>
            </a:pPr>
            <a:r>
              <a:rPr lang="en-US" sz="1200" dirty="0" smtClean="0">
                <a:latin typeface="Times New Roman" pitchFamily="18" charset="0"/>
                <a:cs typeface="Times New Roman" pitchFamily="18" charset="0"/>
              </a:rPr>
              <a:t>BWM-T: </a:t>
            </a:r>
            <a:r>
              <a:rPr lang="en-GB" sz="1200" b="0" i="0" u="none" strike="noStrike" kern="1200" baseline="0" dirty="0" smtClean="0">
                <a:solidFill>
                  <a:schemeClr val="tx1"/>
                </a:solidFill>
                <a:latin typeface="+mn-lt"/>
                <a:ea typeface="+mn-ea"/>
                <a:cs typeface="+mn-cs"/>
              </a:rPr>
              <a:t>Ballast water management system complying with the Ballast Water Convention (BWM/CONF/36). Ballast water treatment method.</a:t>
            </a:r>
          </a:p>
          <a:p>
            <a:pPr marL="171450" indent="-171450">
              <a:buFontTx/>
              <a:buChar char="-"/>
            </a:pPr>
            <a:r>
              <a:rPr lang="en-US" sz="1200" dirty="0" smtClean="0">
                <a:latin typeface="Times New Roman" pitchFamily="18" charset="0"/>
                <a:cs typeface="Times New Roman" pitchFamily="18" charset="0"/>
              </a:rPr>
              <a:t>CLEAN-DESIGN: </a:t>
            </a:r>
            <a:r>
              <a:rPr lang="en-GB" sz="1200" b="0" i="0" u="none" strike="noStrike" kern="1200" baseline="0" dirty="0" smtClean="0">
                <a:solidFill>
                  <a:schemeClr val="tx1"/>
                </a:solidFill>
                <a:latin typeface="+mn-lt"/>
                <a:ea typeface="+mn-ea"/>
                <a:cs typeface="+mn-cs"/>
              </a:rPr>
              <a:t>Specifies additional design requirements for protection against accidents and for limiting their consequences.</a:t>
            </a:r>
          </a:p>
          <a:p>
            <a:pPr marL="171450" indent="-171450">
              <a:buFontTx/>
              <a:buChar char="-"/>
            </a:pPr>
            <a:endParaRPr lang="en-GB" sz="1200" b="0" i="0" u="none" strike="noStrike" kern="1200" baseline="0" dirty="0" smtClean="0">
              <a:solidFill>
                <a:schemeClr val="tx1"/>
              </a:solidFill>
              <a:latin typeface="+mn-lt"/>
              <a:ea typeface="+mn-ea"/>
              <a:cs typeface="+mn-cs"/>
            </a:endParaRPr>
          </a:p>
          <a:p>
            <a:endParaRPr lang="en-US" sz="1200" dirty="0" smtClean="0">
              <a:latin typeface="Times New Roman" pitchFamily="18" charset="0"/>
              <a:cs typeface="Times New Roman" pitchFamily="18" charset="0"/>
            </a:endParaRPr>
          </a:p>
          <a:p>
            <a:pPr marL="171450" indent="-171450">
              <a:buFontTx/>
              <a:buChar char="-"/>
            </a:pPr>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GB" sz="1200" noProof="0" dirty="0" smtClean="0">
              <a:latin typeface="Times New Roman" pitchFamily="18" charset="0"/>
              <a:cs typeface="Times New Roman" pitchFamily="18" charset="0"/>
            </a:endParaRPr>
          </a:p>
          <a:p>
            <a:pPr marL="171450" indent="-171450">
              <a:buFontTx/>
              <a:buChar char="-"/>
            </a:pPr>
            <a:endParaRPr lang="en-US" sz="1200" dirty="0" smtClean="0">
              <a:latin typeface="Times New Roman" pitchFamily="18" charset="0"/>
              <a:cs typeface="Times New Roman" pitchFamily="18" charset="0"/>
            </a:endParaRPr>
          </a:p>
          <a:p>
            <a:pPr marL="171450" indent="-171450">
              <a:buFontTx/>
              <a:buChar char="-"/>
            </a:pPr>
            <a:endParaRPr lang="en-US" sz="1200" dirty="0" smtClean="0">
              <a:latin typeface="Times New Roman" pitchFamily="18" charset="0"/>
              <a:cs typeface="Times New Roman" pitchFamily="18" charset="0"/>
            </a:endParaRPr>
          </a:p>
          <a:p>
            <a:pPr marL="171450" indent="-171450">
              <a:buFontTx/>
              <a:buChar char="-"/>
            </a:pPr>
            <a:endParaRPr lang="en-GB"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endParaRPr>
          </a:p>
          <a:p>
            <a:pPr marL="171450" indent="-171450">
              <a:buFontTx/>
              <a:buChar char="-"/>
            </a:pPr>
            <a:endParaRPr lang="en-US" sz="1200" b="0" dirty="0" smtClean="0">
              <a:latin typeface="Times New Roman" pitchFamily="18" charset="0"/>
              <a:cs typeface="Times New Roman" pitchFamily="18" charset="0"/>
            </a:endParaRPr>
          </a:p>
          <a:p>
            <a:endParaRPr lang="en-GB" dirty="0"/>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13</a:t>
            </a:fld>
            <a:endParaRPr lang="en-US"/>
          </a:p>
        </p:txBody>
      </p:sp>
    </p:spTree>
    <p:extLst>
      <p:ext uri="{BB962C8B-B14F-4D97-AF65-F5344CB8AC3E}">
        <p14:creationId xmlns:p14="http://schemas.microsoft.com/office/powerpoint/2010/main" val="4242502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smtClean="0"/>
              <a:t>NDLO have started some pre-procurement activities that result in drawings</a:t>
            </a:r>
            <a:r>
              <a:rPr lang="en-GB" baseline="0" dirty="0" smtClean="0"/>
              <a:t> an analysis</a:t>
            </a:r>
            <a:r>
              <a:rPr lang="en-GB" dirty="0" smtClean="0"/>
              <a:t>. Several</a:t>
            </a:r>
            <a:r>
              <a:rPr lang="en-GB" baseline="0" dirty="0" smtClean="0"/>
              <a:t> of this</a:t>
            </a:r>
            <a:r>
              <a:rPr lang="en-GB" dirty="0" smtClean="0"/>
              <a:t> drawings and analysis will</a:t>
            </a:r>
            <a:r>
              <a:rPr lang="en-GB" baseline="0" dirty="0" smtClean="0"/>
              <a:t> be a part of the Invitation to tender.</a:t>
            </a:r>
            <a:endParaRPr lang="en-GB" dirty="0" smtClean="0"/>
          </a:p>
          <a:p>
            <a:endParaRPr lang="en-GB" dirty="0"/>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14</a:t>
            </a:fld>
            <a:endParaRPr lang="en-US"/>
          </a:p>
        </p:txBody>
      </p:sp>
    </p:spTree>
    <p:extLst>
      <p:ext uri="{BB962C8B-B14F-4D97-AF65-F5344CB8AC3E}">
        <p14:creationId xmlns:p14="http://schemas.microsoft.com/office/powerpoint/2010/main" val="767451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15</a:t>
            </a:fld>
            <a:endParaRPr lang="en-US"/>
          </a:p>
        </p:txBody>
      </p:sp>
    </p:spTree>
    <p:extLst>
      <p:ext uri="{BB962C8B-B14F-4D97-AF65-F5344CB8AC3E}">
        <p14:creationId xmlns:p14="http://schemas.microsoft.com/office/powerpoint/2010/main" val="3898898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en-GB" dirty="0" smtClean="0"/>
              <a:t>We</a:t>
            </a:r>
            <a:r>
              <a:rPr lang="en-GB" baseline="0" dirty="0" smtClean="0"/>
              <a:t> have done a basic design resulting in a functional General Arrangement. The design ensure that we have enough space to facilitate all capabilities and that  the stability requirement are met.</a:t>
            </a:r>
          </a:p>
          <a:p>
            <a:pPr marL="171450" indent="-171450">
              <a:buFontTx/>
              <a:buChar char="-"/>
            </a:pPr>
            <a:r>
              <a:rPr lang="en-GB" baseline="0" dirty="0" smtClean="0"/>
              <a:t>The design result in the main dimensions….. </a:t>
            </a:r>
          </a:p>
          <a:p>
            <a:pPr marL="628650" lvl="1" indent="-171450">
              <a:buFontTx/>
              <a:buChar char="-"/>
            </a:pPr>
            <a:endParaRPr lang="en-GB" baseline="0" dirty="0" smtClean="0"/>
          </a:p>
          <a:p>
            <a:pPr marL="171450" indent="-171450">
              <a:buFontTx/>
              <a:buChar char="-"/>
            </a:pPr>
            <a:endParaRPr lang="en-GB" dirty="0"/>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16</a:t>
            </a:fld>
            <a:endParaRPr lang="en-US"/>
          </a:p>
        </p:txBody>
      </p:sp>
    </p:spTree>
    <p:extLst>
      <p:ext uri="{BB962C8B-B14F-4D97-AF65-F5344CB8AC3E}">
        <p14:creationId xmlns:p14="http://schemas.microsoft.com/office/powerpoint/2010/main" val="2204793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endParaRPr lang="en-GB" baseline="0" dirty="0" smtClean="0"/>
          </a:p>
          <a:p>
            <a:pPr marL="171450" indent="-171450">
              <a:buFontTx/>
              <a:buChar char="-"/>
            </a:pPr>
            <a:r>
              <a:rPr lang="en-GB" baseline="0" dirty="0" smtClean="0"/>
              <a:t>The vessel is divided in main areas:</a:t>
            </a:r>
          </a:p>
          <a:p>
            <a:pPr marL="628650" marR="0" lvl="1" indent="-171450" algn="l" defTabSz="914400" rtl="0" eaLnBrk="1" fontAlgn="base" latinLnBrk="0" hangingPunct="1">
              <a:lnSpc>
                <a:spcPct val="100000"/>
              </a:lnSpc>
              <a:spcBef>
                <a:spcPct val="30000"/>
              </a:spcBef>
              <a:spcAft>
                <a:spcPct val="0"/>
              </a:spcAft>
              <a:buClrTx/>
              <a:buSzTx/>
              <a:buFontTx/>
              <a:buChar char="-"/>
              <a:tabLst/>
              <a:defRPr/>
            </a:pPr>
            <a:r>
              <a:rPr lang="en-GB" baseline="0" dirty="0" smtClean="0"/>
              <a:t>Bridge</a:t>
            </a:r>
          </a:p>
          <a:p>
            <a:pPr marL="628650" lvl="1" indent="-171450">
              <a:buFontTx/>
              <a:buChar char="-"/>
            </a:pPr>
            <a:r>
              <a:rPr lang="en-GB" baseline="0" dirty="0" smtClean="0"/>
              <a:t>Machinery space</a:t>
            </a:r>
          </a:p>
          <a:p>
            <a:pPr marL="628650" lvl="1" indent="-171450">
              <a:buFontTx/>
              <a:buChar char="-"/>
            </a:pPr>
            <a:r>
              <a:rPr lang="en-GB" baseline="0" dirty="0" smtClean="0"/>
              <a:t>HC deck and hangar</a:t>
            </a:r>
          </a:p>
          <a:p>
            <a:pPr marL="628650" marR="0" lvl="1" indent="-171450" algn="l" defTabSz="914400" rtl="0" eaLnBrk="1" fontAlgn="base" latinLnBrk="0" hangingPunct="1">
              <a:lnSpc>
                <a:spcPct val="100000"/>
              </a:lnSpc>
              <a:spcBef>
                <a:spcPct val="30000"/>
              </a:spcBef>
              <a:spcAft>
                <a:spcPct val="0"/>
              </a:spcAft>
              <a:buClrTx/>
              <a:buSzTx/>
              <a:buFontTx/>
              <a:buChar char="-"/>
              <a:tabLst/>
              <a:defRPr/>
            </a:pPr>
            <a:r>
              <a:rPr lang="en-GB" baseline="0" dirty="0" smtClean="0"/>
              <a:t>OPS rooms, radio room and instrument rooms</a:t>
            </a:r>
          </a:p>
          <a:p>
            <a:pPr marL="628650" marR="0" lvl="1" indent="-171450" algn="l" defTabSz="914400" rtl="0" eaLnBrk="1" fontAlgn="base" latinLnBrk="0" hangingPunct="1">
              <a:lnSpc>
                <a:spcPct val="100000"/>
              </a:lnSpc>
              <a:spcBef>
                <a:spcPct val="30000"/>
              </a:spcBef>
              <a:spcAft>
                <a:spcPct val="0"/>
              </a:spcAft>
              <a:buClrTx/>
              <a:buSzTx/>
              <a:buFontTx/>
              <a:buChar char="-"/>
              <a:tabLst/>
              <a:defRPr/>
            </a:pPr>
            <a:r>
              <a:rPr lang="en-GB" baseline="0" dirty="0" smtClean="0"/>
              <a:t>Space for Boat facilities</a:t>
            </a:r>
          </a:p>
          <a:p>
            <a:pPr marL="628650" marR="0" lvl="1" indent="-171450" algn="l" defTabSz="914400" rtl="0" eaLnBrk="1" fontAlgn="base" latinLnBrk="0" hangingPunct="1">
              <a:lnSpc>
                <a:spcPct val="100000"/>
              </a:lnSpc>
              <a:spcBef>
                <a:spcPct val="30000"/>
              </a:spcBef>
              <a:spcAft>
                <a:spcPct val="0"/>
              </a:spcAft>
              <a:buClrTx/>
              <a:buSzTx/>
              <a:buFontTx/>
              <a:buChar char="-"/>
              <a:tabLst/>
              <a:defRPr/>
            </a:pPr>
            <a:r>
              <a:rPr lang="en-GB" baseline="0" dirty="0" smtClean="0"/>
              <a:t>Hospital facilities</a:t>
            </a:r>
          </a:p>
          <a:p>
            <a:pPr marL="628650" lvl="1" indent="-171450">
              <a:buFontTx/>
              <a:buChar char="-"/>
            </a:pPr>
            <a:r>
              <a:rPr lang="en-GB" baseline="0" dirty="0" smtClean="0"/>
              <a:t>Mooring and main deck</a:t>
            </a:r>
          </a:p>
          <a:p>
            <a:pPr marL="628650" lvl="1" indent="-171450">
              <a:buFontTx/>
              <a:buChar char="-"/>
            </a:pPr>
            <a:r>
              <a:rPr lang="en-GB" baseline="0" dirty="0" smtClean="0"/>
              <a:t>Accommodation</a:t>
            </a:r>
          </a:p>
          <a:p>
            <a:pPr marL="628650" lvl="1" indent="-171450">
              <a:buFontTx/>
              <a:buChar char="-"/>
            </a:pPr>
            <a:r>
              <a:rPr lang="en-GB" baseline="0" dirty="0" smtClean="0"/>
              <a:t>Gun and magazine</a:t>
            </a:r>
          </a:p>
          <a:p>
            <a:pPr marL="628650" lvl="1" indent="-171450">
              <a:buFontTx/>
              <a:buChar char="-"/>
            </a:pPr>
            <a:r>
              <a:rPr lang="en-GB" baseline="0" dirty="0" smtClean="0"/>
              <a:t>Oil recovery area</a:t>
            </a:r>
          </a:p>
          <a:p>
            <a:endParaRPr lang="en-GB" dirty="0"/>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17</a:t>
            </a:fld>
            <a:endParaRPr lang="en-US"/>
          </a:p>
        </p:txBody>
      </p:sp>
    </p:spTree>
    <p:extLst>
      <p:ext uri="{BB962C8B-B14F-4D97-AF65-F5344CB8AC3E}">
        <p14:creationId xmlns:p14="http://schemas.microsoft.com/office/powerpoint/2010/main" val="2563581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en-GB" dirty="0" smtClean="0"/>
              <a:t>Performance</a:t>
            </a:r>
            <a:r>
              <a:rPr lang="en-GB" baseline="0" dirty="0" smtClean="0"/>
              <a:t> test: 22 knots in towing tank</a:t>
            </a:r>
          </a:p>
          <a:p>
            <a:pPr marL="171450" indent="-171450">
              <a:buFontTx/>
              <a:buChar char="-"/>
            </a:pPr>
            <a:endParaRPr lang="en-GB" baseline="0" dirty="0" smtClean="0"/>
          </a:p>
          <a:p>
            <a:pPr marL="171450" indent="-171450">
              <a:buFontTx/>
              <a:buChar char="-"/>
            </a:pPr>
            <a:r>
              <a:rPr lang="en-GB" baseline="0" dirty="0" smtClean="0"/>
              <a:t>Sea keeping test: Run with 14 knots , Head Sea , </a:t>
            </a:r>
            <a:r>
              <a:rPr lang="en-GB" baseline="0" dirty="0" err="1" smtClean="0"/>
              <a:t>SSt</a:t>
            </a:r>
            <a:r>
              <a:rPr lang="en-GB" baseline="0" dirty="0" smtClean="0"/>
              <a:t> 5, 3,25m significant Wave height, Wave period 9,7 s</a:t>
            </a:r>
          </a:p>
          <a:p>
            <a:pPr marL="171450" indent="-171450">
              <a:buFontTx/>
              <a:buChar char="-"/>
            </a:pPr>
            <a:endParaRPr lang="en-GB" dirty="0" smtClean="0"/>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GB" dirty="0" smtClean="0"/>
              <a:t>I</a:t>
            </a:r>
            <a:r>
              <a:rPr lang="en-GB" baseline="0" dirty="0" smtClean="0"/>
              <a:t>t will be a requirement to the yard to also run ocean basin tests</a:t>
            </a:r>
          </a:p>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GB" dirty="0"/>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18</a:t>
            </a:fld>
            <a:endParaRPr lang="en-US"/>
          </a:p>
        </p:txBody>
      </p:sp>
    </p:spTree>
    <p:extLst>
      <p:ext uri="{BB962C8B-B14F-4D97-AF65-F5344CB8AC3E}">
        <p14:creationId xmlns:p14="http://schemas.microsoft.com/office/powerpoint/2010/main" val="2365542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19</a:t>
            </a:fld>
            <a:endParaRPr lang="en-US"/>
          </a:p>
        </p:txBody>
      </p:sp>
    </p:spTree>
    <p:extLst>
      <p:ext uri="{BB962C8B-B14F-4D97-AF65-F5344CB8AC3E}">
        <p14:creationId xmlns:p14="http://schemas.microsoft.com/office/powerpoint/2010/main" val="325276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smtClean="0"/>
              <a:t>- Cost Guard Projects are organised</a:t>
            </a:r>
            <a:r>
              <a:rPr lang="en-GB" baseline="0" noProof="0" dirty="0" smtClean="0"/>
              <a:t> as a section in the Project Department in NDLO Naval Systems</a:t>
            </a:r>
            <a:endParaRPr lang="en-GB" noProof="0" dirty="0"/>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2</a:t>
            </a:fld>
            <a:endParaRPr lang="en-US"/>
          </a:p>
        </p:txBody>
      </p:sp>
    </p:spTree>
    <p:extLst>
      <p:ext uri="{BB962C8B-B14F-4D97-AF65-F5344CB8AC3E}">
        <p14:creationId xmlns:p14="http://schemas.microsoft.com/office/powerpoint/2010/main" val="2660082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20</a:t>
            </a:fld>
            <a:endParaRPr lang="en-US"/>
          </a:p>
        </p:txBody>
      </p:sp>
    </p:spTree>
    <p:extLst>
      <p:ext uri="{BB962C8B-B14F-4D97-AF65-F5344CB8AC3E}">
        <p14:creationId xmlns:p14="http://schemas.microsoft.com/office/powerpoint/2010/main" val="3994062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21</a:t>
            </a:fld>
            <a:endParaRPr lang="en-US"/>
          </a:p>
        </p:txBody>
      </p:sp>
    </p:spTree>
    <p:extLst>
      <p:ext uri="{BB962C8B-B14F-4D97-AF65-F5344CB8AC3E}">
        <p14:creationId xmlns:p14="http://schemas.microsoft.com/office/powerpoint/2010/main" val="4060582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smtClean="0"/>
              <a:t>- The vessel will</a:t>
            </a:r>
            <a:r>
              <a:rPr lang="en-GB" baseline="0" dirty="0" smtClean="0"/>
              <a:t> be equipped with </a:t>
            </a:r>
            <a:r>
              <a:rPr lang="en-GB" dirty="0" smtClean="0"/>
              <a:t>Trans Rec and oil boom.</a:t>
            </a:r>
            <a:endParaRPr lang="en-GB" dirty="0"/>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22</a:t>
            </a:fld>
            <a:endParaRPr lang="en-US"/>
          </a:p>
        </p:txBody>
      </p:sp>
    </p:spTree>
    <p:extLst>
      <p:ext uri="{BB962C8B-B14F-4D97-AF65-F5344CB8AC3E}">
        <p14:creationId xmlns:p14="http://schemas.microsoft.com/office/powerpoint/2010/main" val="1751791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smtClean="0"/>
              <a:t>We</a:t>
            </a:r>
            <a:r>
              <a:rPr lang="en-GB" baseline="0" dirty="0" smtClean="0"/>
              <a:t> have some artist impression of the new vessel. </a:t>
            </a:r>
          </a:p>
          <a:p>
            <a:endParaRPr lang="en-GB" dirty="0"/>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23</a:t>
            </a:fld>
            <a:endParaRPr lang="en-US"/>
          </a:p>
        </p:txBody>
      </p:sp>
    </p:spTree>
    <p:extLst>
      <p:ext uri="{BB962C8B-B14F-4D97-AF65-F5344CB8AC3E}">
        <p14:creationId xmlns:p14="http://schemas.microsoft.com/office/powerpoint/2010/main" val="3772263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24</a:t>
            </a:fld>
            <a:endParaRPr lang="en-US"/>
          </a:p>
        </p:txBody>
      </p:sp>
    </p:spTree>
    <p:extLst>
      <p:ext uri="{BB962C8B-B14F-4D97-AF65-F5344CB8AC3E}">
        <p14:creationId xmlns:p14="http://schemas.microsoft.com/office/powerpoint/2010/main" val="2322564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25</a:t>
            </a:fld>
            <a:endParaRPr lang="en-US"/>
          </a:p>
        </p:txBody>
      </p:sp>
    </p:spTree>
    <p:extLst>
      <p:ext uri="{BB962C8B-B14F-4D97-AF65-F5344CB8AC3E}">
        <p14:creationId xmlns:p14="http://schemas.microsoft.com/office/powerpoint/2010/main" val="3173747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26</a:t>
            </a:fld>
            <a:endParaRPr lang="en-US"/>
          </a:p>
        </p:txBody>
      </p:sp>
    </p:spTree>
    <p:extLst>
      <p:ext uri="{BB962C8B-B14F-4D97-AF65-F5344CB8AC3E}">
        <p14:creationId xmlns:p14="http://schemas.microsoft.com/office/powerpoint/2010/main" val="684454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smtClean="0"/>
              <a:t>This</a:t>
            </a:r>
            <a:r>
              <a:rPr lang="en-GB" baseline="0" dirty="0" smtClean="0"/>
              <a:t> presentation will have three main subjects….</a:t>
            </a:r>
            <a:br>
              <a:rPr lang="en-GB" baseline="0" dirty="0" smtClean="0"/>
            </a:br>
            <a:endParaRPr lang="en-GB" baseline="0" dirty="0" smtClean="0"/>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3</a:t>
            </a:fld>
            <a:endParaRPr lang="en-US"/>
          </a:p>
        </p:txBody>
      </p:sp>
    </p:spTree>
    <p:extLst>
      <p:ext uri="{BB962C8B-B14F-4D97-AF65-F5344CB8AC3E}">
        <p14:creationId xmlns:p14="http://schemas.microsoft.com/office/powerpoint/2010/main" val="336430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smtClean="0"/>
              <a:t>The Coast Guard fleet consist totally of 15 vessels,  10 owned and</a:t>
            </a:r>
            <a:r>
              <a:rPr lang="en-GB" baseline="0" dirty="0" smtClean="0"/>
              <a:t> 5 </a:t>
            </a:r>
            <a:r>
              <a:rPr lang="en-GB" dirty="0" smtClean="0"/>
              <a:t>leased vessels.</a:t>
            </a:r>
          </a:p>
          <a:p>
            <a:endParaRPr lang="en-GB" dirty="0" smtClean="0"/>
          </a:p>
          <a:p>
            <a:endParaRPr lang="en-GB" dirty="0"/>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4</a:t>
            </a:fld>
            <a:endParaRPr lang="en-US"/>
          </a:p>
        </p:txBody>
      </p:sp>
    </p:spTree>
    <p:extLst>
      <p:ext uri="{BB962C8B-B14F-4D97-AF65-F5344CB8AC3E}">
        <p14:creationId xmlns:p14="http://schemas.microsoft.com/office/powerpoint/2010/main" val="162788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noProof="0" dirty="0"/>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5</a:t>
            </a:fld>
            <a:endParaRPr lang="en-US"/>
          </a:p>
        </p:txBody>
      </p:sp>
    </p:spTree>
    <p:extLst>
      <p:ext uri="{BB962C8B-B14F-4D97-AF65-F5344CB8AC3E}">
        <p14:creationId xmlns:p14="http://schemas.microsoft.com/office/powerpoint/2010/main" val="2110703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en-GB" noProof="0" dirty="0" smtClean="0"/>
              <a:t>The Coast Guard have</a:t>
            </a:r>
            <a:r>
              <a:rPr lang="en-GB" baseline="0" noProof="0" dirty="0" smtClean="0"/>
              <a:t> been renewed during the last 10 – 12 years. The oldest Cost Guard vessels </a:t>
            </a:r>
            <a:r>
              <a:rPr lang="en-GB" baseline="0" noProof="0" dirty="0" smtClean="0"/>
              <a:t>to day is </a:t>
            </a:r>
            <a:r>
              <a:rPr lang="en-GB" baseline="0" noProof="0" dirty="0" smtClean="0"/>
              <a:t>the NKP Class, about 33 years old. The Coast Guard program will in the next decade have focus on HC-carrying vessels to ensure that there is a sufficient number of platforms to operate with NH90. Today we have 4 HC –carrying vessels,  NKP class and KV Svalbard. Svalbard is the newest , in service since 2002 and the Coast Guard and NDLO have started planning for mid life update. The NKP class is approaching their end of life and the planning to replace them has started. On this slide you see the plan for this:</a:t>
            </a:r>
          </a:p>
          <a:p>
            <a:pPr marL="171450" indent="-171450">
              <a:buFontTx/>
              <a:buChar char="-"/>
            </a:pPr>
            <a:endParaRPr lang="en-GB" noProof="0" dirty="0" smtClean="0"/>
          </a:p>
          <a:p>
            <a:pPr marL="171450" indent="-171450">
              <a:buFontTx/>
              <a:buChar char="-"/>
            </a:pPr>
            <a:r>
              <a:rPr lang="en-GB" noProof="0" dirty="0" smtClean="0"/>
              <a:t>KV Svalbard:</a:t>
            </a:r>
            <a:r>
              <a:rPr lang="en-GB" baseline="0" noProof="0" dirty="0" smtClean="0"/>
              <a:t> mid life update tentative 2018</a:t>
            </a:r>
          </a:p>
          <a:p>
            <a:pPr marL="171450" indent="-171450">
              <a:buFontTx/>
              <a:buChar char="-"/>
            </a:pPr>
            <a:r>
              <a:rPr lang="en-GB" baseline="0" noProof="0" dirty="0" smtClean="0"/>
              <a:t>NKP Class. </a:t>
            </a:r>
            <a:r>
              <a:rPr lang="en-GB" baseline="0" noProof="0" dirty="0" smtClean="0"/>
              <a:t>There is ongoing activities to upgrade </a:t>
            </a:r>
            <a:r>
              <a:rPr lang="en-GB" baseline="0" noProof="0" dirty="0" smtClean="0"/>
              <a:t>critical systems to extend lifetime until delivery of new vessels. Tentative replacement from 2020 by project P3049</a:t>
            </a:r>
          </a:p>
          <a:p>
            <a:pPr marL="171450" indent="-171450">
              <a:buFontTx/>
              <a:buChar char="-"/>
            </a:pPr>
            <a:r>
              <a:rPr lang="en-GB" baseline="0" noProof="0" dirty="0" smtClean="0"/>
              <a:t>P6615 New HC-carrying vessel. This project is in definition phase. </a:t>
            </a:r>
          </a:p>
          <a:p>
            <a:pPr marL="171450" indent="-171450">
              <a:buFontTx/>
              <a:buChar char="-"/>
            </a:pPr>
            <a:r>
              <a:rPr lang="en-GB" baseline="0" noProof="0" dirty="0" smtClean="0"/>
              <a:t>P3049 Replacement for NKP class. This project is in the conceptual phase and at present we assume that it will result with the same sets of requirements as in P6615. As far as we know, the discussion is more about the number of vessel then anything else.</a:t>
            </a:r>
          </a:p>
          <a:p>
            <a:pPr marL="171450" indent="-171450">
              <a:buFontTx/>
              <a:buChar char="-"/>
            </a:pPr>
            <a:endParaRPr lang="en-GB" baseline="0" noProof="0" dirty="0" smtClean="0"/>
          </a:p>
          <a:p>
            <a:pPr marL="171450" indent="-171450">
              <a:buFontTx/>
              <a:buChar char="-"/>
            </a:pPr>
            <a:r>
              <a:rPr lang="en-GB" baseline="0" noProof="0" dirty="0" smtClean="0"/>
              <a:t>Based on this assumption I will, in my presentation, focus on what we have done so far in P6615 </a:t>
            </a:r>
          </a:p>
          <a:p>
            <a:pPr marL="171450" indent="-171450">
              <a:buFontTx/>
              <a:buChar char="-"/>
            </a:pPr>
            <a:endParaRPr lang="nb-NO" dirty="0"/>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6</a:t>
            </a:fld>
            <a:endParaRPr lang="en-US"/>
          </a:p>
        </p:txBody>
      </p:sp>
    </p:spTree>
    <p:extLst>
      <p:ext uri="{BB962C8B-B14F-4D97-AF65-F5344CB8AC3E}">
        <p14:creationId xmlns:p14="http://schemas.microsoft.com/office/powerpoint/2010/main" val="3895760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smtClean="0"/>
              <a:t>- First the purpose of acquire a new</a:t>
            </a:r>
            <a:r>
              <a:rPr lang="en-GB" baseline="0" noProof="0" dirty="0" smtClean="0"/>
              <a:t> vessel</a:t>
            </a:r>
            <a:endParaRPr lang="en-GB" noProof="0" dirty="0"/>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7</a:t>
            </a:fld>
            <a:endParaRPr lang="en-US"/>
          </a:p>
        </p:txBody>
      </p:sp>
    </p:spTree>
    <p:extLst>
      <p:ext uri="{BB962C8B-B14F-4D97-AF65-F5344CB8AC3E}">
        <p14:creationId xmlns:p14="http://schemas.microsoft.com/office/powerpoint/2010/main" val="1494280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en-GB" dirty="0" smtClean="0"/>
              <a:t>In the next</a:t>
            </a:r>
            <a:r>
              <a:rPr lang="en-GB" baseline="0" dirty="0" smtClean="0"/>
              <a:t> few slides I will list the main capabilities from the requirement document:</a:t>
            </a:r>
            <a:endParaRPr lang="en-GB" dirty="0" smtClean="0"/>
          </a:p>
          <a:p>
            <a:pPr marL="171450" indent="-171450">
              <a:buFontTx/>
              <a:buChar char="-"/>
            </a:pPr>
            <a:endParaRPr lang="en-GB" dirty="0" smtClean="0"/>
          </a:p>
          <a:p>
            <a:endParaRPr lang="en-GB" dirty="0"/>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8</a:t>
            </a:fld>
            <a:endParaRPr lang="en-US"/>
          </a:p>
        </p:txBody>
      </p:sp>
    </p:spTree>
    <p:extLst>
      <p:ext uri="{BB962C8B-B14F-4D97-AF65-F5344CB8AC3E}">
        <p14:creationId xmlns:p14="http://schemas.microsoft.com/office/powerpoint/2010/main" val="1221278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noProof="0" dirty="0" smtClean="0"/>
              <a:t>Helicopter capability</a:t>
            </a:r>
            <a:r>
              <a:rPr lang="en-GB" baseline="0" noProof="0" dirty="0" smtClean="0"/>
              <a:t> are based on </a:t>
            </a:r>
            <a:r>
              <a:rPr lang="en-GB" baseline="0" noProof="0" dirty="0" err="1" smtClean="0"/>
              <a:t>Nato</a:t>
            </a:r>
            <a:r>
              <a:rPr lang="en-GB" baseline="0" noProof="0" dirty="0" smtClean="0"/>
              <a:t> APP-2. Hangar and deck will be arranged for NH90 operations.</a:t>
            </a:r>
            <a:endParaRPr lang="en-GB" noProof="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GB" noProof="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noProof="0" dirty="0" smtClean="0"/>
              <a:t>Hospital – Build with role 1</a:t>
            </a:r>
            <a:r>
              <a:rPr lang="en-GB" baseline="0" noProof="0" dirty="0" smtClean="0"/>
              <a:t> capability. The facilities will be arranged to be prepared for extended capability(Role2)</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noProof="0" dirty="0" smtClean="0"/>
          </a:p>
        </p:txBody>
      </p:sp>
      <p:sp>
        <p:nvSpPr>
          <p:cNvPr id="4" name="Plassholder for lysbildenummer 3"/>
          <p:cNvSpPr>
            <a:spLocks noGrp="1"/>
          </p:cNvSpPr>
          <p:nvPr>
            <p:ph type="sldNum" sz="quarter" idx="10"/>
          </p:nvPr>
        </p:nvSpPr>
        <p:spPr/>
        <p:txBody>
          <a:bodyPr/>
          <a:lstStyle/>
          <a:p>
            <a:pPr>
              <a:defRPr/>
            </a:pPr>
            <a:fld id="{13634C8B-1923-43E3-A4A6-F980E9E2F77C}" type="slidenum">
              <a:rPr lang="en-US" smtClean="0"/>
              <a:pPr>
                <a:defRPr/>
              </a:pPr>
              <a:t>9</a:t>
            </a:fld>
            <a:endParaRPr lang="en-US"/>
          </a:p>
        </p:txBody>
      </p:sp>
    </p:spTree>
    <p:extLst>
      <p:ext uri="{BB962C8B-B14F-4D97-AF65-F5344CB8AC3E}">
        <p14:creationId xmlns:p14="http://schemas.microsoft.com/office/powerpoint/2010/main" val="2043970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9"/>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23C12A92-9717-4B0E-AF48-99C1BC3FF9E6}" type="slidenum">
              <a:rPr lang="nb-NO"/>
              <a:pPr/>
              <a:t>‹#›</a:t>
            </a:fld>
            <a:endParaRPr lang="nb-NO"/>
          </a:p>
        </p:txBody>
      </p:sp>
      <p:sp>
        <p:nvSpPr>
          <p:cNvPr id="6" name="Plassholder for bunntekst 5"/>
          <p:cNvSpPr>
            <a:spLocks noGrp="1"/>
          </p:cNvSpPr>
          <p:nvPr>
            <p:ph type="ftr" sz="quarter" idx="12"/>
          </p:nvPr>
        </p:nvSpPr>
        <p:spPr/>
        <p:txBody>
          <a:bodyPr/>
          <a:lstStyle>
            <a:lvl1pPr>
              <a:defRPr/>
            </a:lvl1pPr>
          </a:lstStyle>
          <a:p>
            <a:r>
              <a:rPr lang="en-US" smtClean="0"/>
              <a:t>Norwegian Defence Logistics Organisation Naval Systems</a:t>
            </a:r>
            <a:endParaRPr lang="nb-NO"/>
          </a:p>
        </p:txBody>
      </p:sp>
    </p:spTree>
    <p:extLst>
      <p:ext uri="{BB962C8B-B14F-4D97-AF65-F5344CB8AC3E}">
        <p14:creationId xmlns:p14="http://schemas.microsoft.com/office/powerpoint/2010/main" val="22597873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E2889C24-4299-4091-8212-4D9C8159CA97}" type="slidenum">
              <a:rPr lang="nb-NO"/>
              <a:pPr/>
              <a:t>‹#›</a:t>
            </a:fld>
            <a:endParaRPr lang="nb-NO"/>
          </a:p>
        </p:txBody>
      </p:sp>
      <p:sp>
        <p:nvSpPr>
          <p:cNvPr id="6" name="Plassholder for bunntekst 5"/>
          <p:cNvSpPr>
            <a:spLocks noGrp="1"/>
          </p:cNvSpPr>
          <p:nvPr>
            <p:ph type="ftr" sz="quarter" idx="12"/>
          </p:nvPr>
        </p:nvSpPr>
        <p:spPr/>
        <p:txBody>
          <a:bodyPr/>
          <a:lstStyle>
            <a:lvl1pPr>
              <a:defRPr/>
            </a:lvl1pPr>
          </a:lstStyle>
          <a:p>
            <a:r>
              <a:rPr lang="en-US" smtClean="0"/>
              <a:t>Norwegian Defence Logistics Organisation Naval Systems</a:t>
            </a:r>
            <a:endParaRPr lang="nb-NO"/>
          </a:p>
        </p:txBody>
      </p:sp>
    </p:spTree>
    <p:extLst>
      <p:ext uri="{BB962C8B-B14F-4D97-AF65-F5344CB8AC3E}">
        <p14:creationId xmlns:p14="http://schemas.microsoft.com/office/powerpoint/2010/main" val="151411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286005"/>
            <a:ext cx="2057400" cy="3014663"/>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286005"/>
            <a:ext cx="6019800" cy="3014663"/>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6FF645F8-49C7-4821-AD2B-D1C520CCF419}" type="slidenum">
              <a:rPr lang="nb-NO"/>
              <a:pPr/>
              <a:t>‹#›</a:t>
            </a:fld>
            <a:endParaRPr lang="nb-NO"/>
          </a:p>
        </p:txBody>
      </p:sp>
      <p:sp>
        <p:nvSpPr>
          <p:cNvPr id="6" name="Plassholder for bunntekst 5"/>
          <p:cNvSpPr>
            <a:spLocks noGrp="1"/>
          </p:cNvSpPr>
          <p:nvPr>
            <p:ph type="ftr" sz="quarter" idx="12"/>
          </p:nvPr>
        </p:nvSpPr>
        <p:spPr/>
        <p:txBody>
          <a:bodyPr/>
          <a:lstStyle>
            <a:lvl1pPr>
              <a:defRPr/>
            </a:lvl1pPr>
          </a:lstStyle>
          <a:p>
            <a:r>
              <a:rPr lang="en-US" smtClean="0"/>
              <a:t>Norwegian Defence Logistics Organisation Naval Systems</a:t>
            </a:r>
            <a:endParaRPr lang="nb-NO"/>
          </a:p>
        </p:txBody>
      </p:sp>
    </p:spTree>
    <p:extLst>
      <p:ext uri="{BB962C8B-B14F-4D97-AF65-F5344CB8AC3E}">
        <p14:creationId xmlns:p14="http://schemas.microsoft.com/office/powerpoint/2010/main" val="388891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9"/>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2A6EDB04-842E-42F2-B382-2B29E84B7C52}" type="slidenum">
              <a:rPr lang="nb-NO"/>
              <a:pPr/>
              <a:t>‹#›</a:t>
            </a:fld>
            <a:endParaRPr lang="nb-NO"/>
          </a:p>
        </p:txBody>
      </p:sp>
      <p:sp>
        <p:nvSpPr>
          <p:cNvPr id="6"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4642368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FCE14048-E07F-457B-A746-C9B784ADECEA}" type="slidenum">
              <a:rPr lang="nb-NO"/>
              <a:pPr/>
              <a:t>‹#›</a:t>
            </a:fld>
            <a:endParaRPr lang="nb-NO"/>
          </a:p>
        </p:txBody>
      </p:sp>
      <p:sp>
        <p:nvSpPr>
          <p:cNvPr id="6"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14233939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2"/>
            <a:ext cx="7772400" cy="1362074"/>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6FB57998-944D-41C5-8D02-7AB5A4E2ED00}" type="slidenum">
              <a:rPr lang="nb-NO"/>
              <a:pPr/>
              <a:t>‹#›</a:t>
            </a:fld>
            <a:endParaRPr lang="nb-NO"/>
          </a:p>
        </p:txBody>
      </p:sp>
      <p:sp>
        <p:nvSpPr>
          <p:cNvPr id="6"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10330596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900116" y="1700217"/>
            <a:ext cx="3883025"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935538" y="1700217"/>
            <a:ext cx="3884612"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lysbildenummer 5"/>
          <p:cNvSpPr>
            <a:spLocks noGrp="1"/>
          </p:cNvSpPr>
          <p:nvPr>
            <p:ph type="sldNum" sz="quarter" idx="11"/>
          </p:nvPr>
        </p:nvSpPr>
        <p:spPr/>
        <p:txBody>
          <a:bodyPr/>
          <a:lstStyle>
            <a:lvl1pPr>
              <a:defRPr/>
            </a:lvl1pPr>
          </a:lstStyle>
          <a:p>
            <a:fld id="{D38DFFEC-FBDE-4507-B8E4-EC39B2A19E3A}" type="slidenum">
              <a:rPr lang="nb-NO"/>
              <a:pPr/>
              <a:t>‹#›</a:t>
            </a:fld>
            <a:endParaRPr lang="nb-NO"/>
          </a:p>
        </p:txBody>
      </p:sp>
      <p:sp>
        <p:nvSpPr>
          <p:cNvPr id="7"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25199976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9"/>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lvl1pPr>
              <a:defRPr/>
            </a:lvl1pPr>
          </a:lstStyle>
          <a:p>
            <a:endParaRPr lang="nb-NO"/>
          </a:p>
        </p:txBody>
      </p:sp>
      <p:sp>
        <p:nvSpPr>
          <p:cNvPr id="8" name="Plassholder for lysbildenummer 7"/>
          <p:cNvSpPr>
            <a:spLocks noGrp="1"/>
          </p:cNvSpPr>
          <p:nvPr>
            <p:ph type="sldNum" sz="quarter" idx="11"/>
          </p:nvPr>
        </p:nvSpPr>
        <p:spPr/>
        <p:txBody>
          <a:bodyPr/>
          <a:lstStyle>
            <a:lvl1pPr>
              <a:defRPr/>
            </a:lvl1pPr>
          </a:lstStyle>
          <a:p>
            <a:fld id="{424DD9BE-7314-4E49-AFF4-B0039158BE85}" type="slidenum">
              <a:rPr lang="nb-NO"/>
              <a:pPr/>
              <a:t>‹#›</a:t>
            </a:fld>
            <a:endParaRPr lang="nb-NO"/>
          </a:p>
        </p:txBody>
      </p:sp>
      <p:sp>
        <p:nvSpPr>
          <p:cNvPr id="9" name="Rectangle 13"/>
          <p:cNvSpPr>
            <a:spLocks noGrp="1" noChangeArrowheads="1"/>
          </p:cNvSpPr>
          <p:nvPr>
            <p:ph type="ftr" sz="quarter" idx="12"/>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16890433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lvl1pPr>
              <a:defRPr/>
            </a:lvl1pPr>
          </a:lstStyle>
          <a:p>
            <a:endParaRPr lang="nb-NO"/>
          </a:p>
        </p:txBody>
      </p:sp>
      <p:sp>
        <p:nvSpPr>
          <p:cNvPr id="4" name="Plassholder for lysbildenummer 3"/>
          <p:cNvSpPr>
            <a:spLocks noGrp="1"/>
          </p:cNvSpPr>
          <p:nvPr>
            <p:ph type="sldNum" sz="quarter" idx="11"/>
          </p:nvPr>
        </p:nvSpPr>
        <p:spPr/>
        <p:txBody>
          <a:bodyPr/>
          <a:lstStyle>
            <a:lvl1pPr>
              <a:defRPr/>
            </a:lvl1pPr>
          </a:lstStyle>
          <a:p>
            <a:fld id="{24A61860-38E8-417F-94F2-A9C0FFAA1C5C}" type="slidenum">
              <a:rPr lang="nb-NO"/>
              <a:pPr/>
              <a:t>‹#›</a:t>
            </a:fld>
            <a:endParaRPr lang="nb-NO"/>
          </a:p>
        </p:txBody>
      </p:sp>
      <p:sp>
        <p:nvSpPr>
          <p:cNvPr id="5"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39532097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endParaRPr lang="nb-NO"/>
          </a:p>
        </p:txBody>
      </p:sp>
      <p:sp>
        <p:nvSpPr>
          <p:cNvPr id="3" name="Plassholder for lysbildenummer 2"/>
          <p:cNvSpPr>
            <a:spLocks noGrp="1"/>
          </p:cNvSpPr>
          <p:nvPr>
            <p:ph type="sldNum" sz="quarter" idx="11"/>
          </p:nvPr>
        </p:nvSpPr>
        <p:spPr/>
        <p:txBody>
          <a:bodyPr/>
          <a:lstStyle>
            <a:lvl1pPr>
              <a:defRPr/>
            </a:lvl1pPr>
          </a:lstStyle>
          <a:p>
            <a:fld id="{5AD4F61C-8A1F-4054-93D3-7639379DE033}" type="slidenum">
              <a:rPr lang="nb-NO"/>
              <a:pPr/>
              <a:t>‹#›</a:t>
            </a:fld>
            <a:endParaRPr lang="nb-NO"/>
          </a:p>
        </p:txBody>
      </p:sp>
      <p:sp>
        <p:nvSpPr>
          <p:cNvPr id="4"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211109499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5" y="273049"/>
            <a:ext cx="3008313" cy="1162051"/>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lysbildenummer 5"/>
          <p:cNvSpPr>
            <a:spLocks noGrp="1"/>
          </p:cNvSpPr>
          <p:nvPr>
            <p:ph type="sldNum" sz="quarter" idx="11"/>
          </p:nvPr>
        </p:nvSpPr>
        <p:spPr/>
        <p:txBody>
          <a:bodyPr/>
          <a:lstStyle>
            <a:lvl1pPr>
              <a:defRPr/>
            </a:lvl1pPr>
          </a:lstStyle>
          <a:p>
            <a:fld id="{33D60F33-4F01-40BC-A91F-9F8C391CE188}" type="slidenum">
              <a:rPr lang="nb-NO"/>
              <a:pPr/>
              <a:t>‹#›</a:t>
            </a:fld>
            <a:endParaRPr lang="nb-NO"/>
          </a:p>
        </p:txBody>
      </p:sp>
      <p:sp>
        <p:nvSpPr>
          <p:cNvPr id="7"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32284529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B6913A9E-32E3-4AEC-9381-209D515B4300}" type="slidenum">
              <a:rPr lang="nb-NO"/>
              <a:pPr/>
              <a:t>‹#›</a:t>
            </a:fld>
            <a:endParaRPr lang="nb-NO"/>
          </a:p>
        </p:txBody>
      </p:sp>
      <p:sp>
        <p:nvSpPr>
          <p:cNvPr id="6" name="Plassholder for bunntekst 5"/>
          <p:cNvSpPr>
            <a:spLocks noGrp="1"/>
          </p:cNvSpPr>
          <p:nvPr>
            <p:ph type="ftr" sz="quarter" idx="12"/>
          </p:nvPr>
        </p:nvSpPr>
        <p:spPr/>
        <p:txBody>
          <a:bodyPr/>
          <a:lstStyle>
            <a:lvl1pPr>
              <a:defRPr/>
            </a:lvl1pPr>
          </a:lstStyle>
          <a:p>
            <a:r>
              <a:rPr lang="en-US" smtClean="0"/>
              <a:t>Norwegian Defence Logistics Organisation Naval Systems</a:t>
            </a:r>
            <a:endParaRPr lang="nb-NO"/>
          </a:p>
        </p:txBody>
      </p:sp>
    </p:spTree>
    <p:extLst>
      <p:ext uri="{BB962C8B-B14F-4D97-AF65-F5344CB8AC3E}">
        <p14:creationId xmlns:p14="http://schemas.microsoft.com/office/powerpoint/2010/main" val="637986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lysbildenummer 5"/>
          <p:cNvSpPr>
            <a:spLocks noGrp="1"/>
          </p:cNvSpPr>
          <p:nvPr>
            <p:ph type="sldNum" sz="quarter" idx="11"/>
          </p:nvPr>
        </p:nvSpPr>
        <p:spPr/>
        <p:txBody>
          <a:bodyPr/>
          <a:lstStyle>
            <a:lvl1pPr>
              <a:defRPr/>
            </a:lvl1pPr>
          </a:lstStyle>
          <a:p>
            <a:fld id="{2268B1EB-C965-4BCB-A63C-3B282F308A50}" type="slidenum">
              <a:rPr lang="nb-NO"/>
              <a:pPr/>
              <a:t>‹#›</a:t>
            </a:fld>
            <a:endParaRPr lang="nb-NO"/>
          </a:p>
        </p:txBody>
      </p:sp>
      <p:sp>
        <p:nvSpPr>
          <p:cNvPr id="7"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133209385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9EC23059-8849-4930-A964-CC508F21D64A}" type="slidenum">
              <a:rPr lang="nb-NO"/>
              <a:pPr/>
              <a:t>‹#›</a:t>
            </a:fld>
            <a:endParaRPr lang="nb-NO"/>
          </a:p>
        </p:txBody>
      </p:sp>
      <p:sp>
        <p:nvSpPr>
          <p:cNvPr id="6"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68067086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837369" y="836613"/>
            <a:ext cx="1982787" cy="5545139"/>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89004" y="836613"/>
            <a:ext cx="5795963" cy="5545139"/>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B2A3D42F-EFFB-4D06-8EE4-757102984F2B}" type="slidenum">
              <a:rPr lang="nb-NO"/>
              <a:pPr/>
              <a:t>‹#›</a:t>
            </a:fld>
            <a:endParaRPr lang="nb-NO"/>
          </a:p>
        </p:txBody>
      </p:sp>
      <p:sp>
        <p:nvSpPr>
          <p:cNvPr id="6"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304821353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9"/>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A5A17CF9-E026-4731-938A-E24353C7ED86}" type="slidenum">
              <a:rPr lang="nb-NO"/>
              <a:pPr/>
              <a:t>‹#›</a:t>
            </a:fld>
            <a:endParaRPr lang="nb-NO"/>
          </a:p>
        </p:txBody>
      </p:sp>
      <p:sp>
        <p:nvSpPr>
          <p:cNvPr id="6" name="Plassholder for bunntekst 5"/>
          <p:cNvSpPr>
            <a:spLocks noGrp="1"/>
          </p:cNvSpPr>
          <p:nvPr>
            <p:ph type="ftr" sz="quarter" idx="12"/>
          </p:nvPr>
        </p:nvSpPr>
        <p:spPr/>
        <p:txBody>
          <a:bodyPr/>
          <a:lstStyle>
            <a:lvl1pPr>
              <a:defRPr/>
            </a:lvl1pPr>
          </a:lstStyle>
          <a:p>
            <a:r>
              <a:rPr lang="en-US" smtClean="0"/>
              <a:t>Norwegian Defence Logistics Organisation Naval Systems</a:t>
            </a:r>
            <a:endParaRPr lang="nb-NO"/>
          </a:p>
        </p:txBody>
      </p:sp>
    </p:spTree>
    <p:extLst>
      <p:ext uri="{BB962C8B-B14F-4D97-AF65-F5344CB8AC3E}">
        <p14:creationId xmlns:p14="http://schemas.microsoft.com/office/powerpoint/2010/main" val="2216594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C10CD53A-ABEE-4327-BF34-F51C047F842C}" type="slidenum">
              <a:rPr lang="nb-NO"/>
              <a:pPr/>
              <a:t>‹#›</a:t>
            </a:fld>
            <a:endParaRPr lang="nb-NO"/>
          </a:p>
        </p:txBody>
      </p:sp>
      <p:sp>
        <p:nvSpPr>
          <p:cNvPr id="6" name="Plassholder for bunntekst 5"/>
          <p:cNvSpPr>
            <a:spLocks noGrp="1"/>
          </p:cNvSpPr>
          <p:nvPr>
            <p:ph type="ftr" sz="quarter" idx="12"/>
          </p:nvPr>
        </p:nvSpPr>
        <p:spPr/>
        <p:txBody>
          <a:bodyPr/>
          <a:lstStyle>
            <a:lvl1pPr>
              <a:defRPr/>
            </a:lvl1pPr>
          </a:lstStyle>
          <a:p>
            <a:r>
              <a:rPr lang="en-US" smtClean="0"/>
              <a:t>Norwegian Defence Logistics Organisation Naval Systems</a:t>
            </a:r>
            <a:endParaRPr lang="nb-NO"/>
          </a:p>
        </p:txBody>
      </p:sp>
    </p:spTree>
    <p:extLst>
      <p:ext uri="{BB962C8B-B14F-4D97-AF65-F5344CB8AC3E}">
        <p14:creationId xmlns:p14="http://schemas.microsoft.com/office/powerpoint/2010/main" val="1578153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2"/>
            <a:ext cx="7772400" cy="1362074"/>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57EB8877-6381-49F5-A08B-7F5FCDCFD51B}" type="slidenum">
              <a:rPr lang="nb-NO"/>
              <a:pPr/>
              <a:t>‹#›</a:t>
            </a:fld>
            <a:endParaRPr lang="nb-NO"/>
          </a:p>
        </p:txBody>
      </p:sp>
      <p:sp>
        <p:nvSpPr>
          <p:cNvPr id="6" name="Plassholder for bunntekst 5"/>
          <p:cNvSpPr>
            <a:spLocks noGrp="1"/>
          </p:cNvSpPr>
          <p:nvPr>
            <p:ph type="ftr" sz="quarter" idx="12"/>
          </p:nvPr>
        </p:nvSpPr>
        <p:spPr/>
        <p:txBody>
          <a:bodyPr/>
          <a:lstStyle>
            <a:lvl1pPr>
              <a:defRPr/>
            </a:lvl1pPr>
          </a:lstStyle>
          <a:p>
            <a:r>
              <a:rPr lang="en-US" smtClean="0"/>
              <a:t>Norwegian Defence Logistics Organisation Naval Systems</a:t>
            </a:r>
            <a:endParaRPr lang="nb-NO"/>
          </a:p>
        </p:txBody>
      </p:sp>
    </p:spTree>
    <p:extLst>
      <p:ext uri="{BB962C8B-B14F-4D97-AF65-F5344CB8AC3E}">
        <p14:creationId xmlns:p14="http://schemas.microsoft.com/office/powerpoint/2010/main" val="3127895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900116" y="1700217"/>
            <a:ext cx="3883025"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935538" y="1700217"/>
            <a:ext cx="3884612"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lysbildenummer 5"/>
          <p:cNvSpPr>
            <a:spLocks noGrp="1"/>
          </p:cNvSpPr>
          <p:nvPr>
            <p:ph type="sldNum" sz="quarter" idx="11"/>
          </p:nvPr>
        </p:nvSpPr>
        <p:spPr/>
        <p:txBody>
          <a:bodyPr/>
          <a:lstStyle>
            <a:lvl1pPr>
              <a:defRPr/>
            </a:lvl1pPr>
          </a:lstStyle>
          <a:p>
            <a:fld id="{5AD5B2D4-CD99-40AC-8AA5-B1BCB514173C}" type="slidenum">
              <a:rPr lang="nb-NO"/>
              <a:pPr/>
              <a:t>‹#›</a:t>
            </a:fld>
            <a:endParaRPr lang="nb-NO"/>
          </a:p>
        </p:txBody>
      </p:sp>
      <p:sp>
        <p:nvSpPr>
          <p:cNvPr id="7" name="Plassholder for bunntekst 6"/>
          <p:cNvSpPr>
            <a:spLocks noGrp="1"/>
          </p:cNvSpPr>
          <p:nvPr>
            <p:ph type="ftr" sz="quarter" idx="12"/>
          </p:nvPr>
        </p:nvSpPr>
        <p:spPr/>
        <p:txBody>
          <a:bodyPr/>
          <a:lstStyle>
            <a:lvl1pPr>
              <a:defRPr/>
            </a:lvl1pPr>
          </a:lstStyle>
          <a:p>
            <a:r>
              <a:rPr lang="en-US" smtClean="0"/>
              <a:t>Norwegian Defence Logistics Organisation Naval Systems</a:t>
            </a:r>
            <a:endParaRPr lang="nb-NO"/>
          </a:p>
        </p:txBody>
      </p:sp>
    </p:spTree>
    <p:extLst>
      <p:ext uri="{BB962C8B-B14F-4D97-AF65-F5344CB8AC3E}">
        <p14:creationId xmlns:p14="http://schemas.microsoft.com/office/powerpoint/2010/main" val="2601308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9"/>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lvl1pPr>
              <a:defRPr/>
            </a:lvl1pPr>
          </a:lstStyle>
          <a:p>
            <a:endParaRPr lang="nb-NO"/>
          </a:p>
        </p:txBody>
      </p:sp>
      <p:sp>
        <p:nvSpPr>
          <p:cNvPr id="8" name="Plassholder for lysbildenummer 7"/>
          <p:cNvSpPr>
            <a:spLocks noGrp="1"/>
          </p:cNvSpPr>
          <p:nvPr>
            <p:ph type="sldNum" sz="quarter" idx="11"/>
          </p:nvPr>
        </p:nvSpPr>
        <p:spPr/>
        <p:txBody>
          <a:bodyPr/>
          <a:lstStyle>
            <a:lvl1pPr>
              <a:defRPr/>
            </a:lvl1pPr>
          </a:lstStyle>
          <a:p>
            <a:fld id="{15734333-2C5E-4F66-9ECB-A789E4C2C2C6}" type="slidenum">
              <a:rPr lang="nb-NO"/>
              <a:pPr/>
              <a:t>‹#›</a:t>
            </a:fld>
            <a:endParaRPr lang="nb-NO"/>
          </a:p>
        </p:txBody>
      </p:sp>
      <p:sp>
        <p:nvSpPr>
          <p:cNvPr id="9" name="Plassholder for bunntekst 8"/>
          <p:cNvSpPr>
            <a:spLocks noGrp="1"/>
          </p:cNvSpPr>
          <p:nvPr>
            <p:ph type="ftr" sz="quarter" idx="12"/>
          </p:nvPr>
        </p:nvSpPr>
        <p:spPr/>
        <p:txBody>
          <a:bodyPr/>
          <a:lstStyle>
            <a:lvl1pPr>
              <a:defRPr/>
            </a:lvl1pPr>
          </a:lstStyle>
          <a:p>
            <a:r>
              <a:rPr lang="en-US" smtClean="0"/>
              <a:t>Norwegian Defence Logistics Organisation Naval Systems</a:t>
            </a:r>
            <a:endParaRPr lang="nb-NO"/>
          </a:p>
        </p:txBody>
      </p:sp>
    </p:spTree>
    <p:extLst>
      <p:ext uri="{BB962C8B-B14F-4D97-AF65-F5344CB8AC3E}">
        <p14:creationId xmlns:p14="http://schemas.microsoft.com/office/powerpoint/2010/main" val="4266856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lvl1pPr>
              <a:defRPr/>
            </a:lvl1pPr>
          </a:lstStyle>
          <a:p>
            <a:endParaRPr lang="nb-NO"/>
          </a:p>
        </p:txBody>
      </p:sp>
      <p:sp>
        <p:nvSpPr>
          <p:cNvPr id="4" name="Plassholder for lysbildenummer 3"/>
          <p:cNvSpPr>
            <a:spLocks noGrp="1"/>
          </p:cNvSpPr>
          <p:nvPr>
            <p:ph type="sldNum" sz="quarter" idx="11"/>
          </p:nvPr>
        </p:nvSpPr>
        <p:spPr/>
        <p:txBody>
          <a:bodyPr/>
          <a:lstStyle>
            <a:lvl1pPr>
              <a:defRPr/>
            </a:lvl1pPr>
          </a:lstStyle>
          <a:p>
            <a:fld id="{325EB992-6109-4C44-AEC5-AD84F433318A}" type="slidenum">
              <a:rPr lang="nb-NO"/>
              <a:pPr/>
              <a:t>‹#›</a:t>
            </a:fld>
            <a:endParaRPr lang="nb-NO"/>
          </a:p>
        </p:txBody>
      </p:sp>
      <p:sp>
        <p:nvSpPr>
          <p:cNvPr id="5" name="Plassholder for bunntekst 4"/>
          <p:cNvSpPr>
            <a:spLocks noGrp="1"/>
          </p:cNvSpPr>
          <p:nvPr>
            <p:ph type="ftr" sz="quarter" idx="12"/>
          </p:nvPr>
        </p:nvSpPr>
        <p:spPr/>
        <p:txBody>
          <a:bodyPr/>
          <a:lstStyle>
            <a:lvl1pPr>
              <a:defRPr/>
            </a:lvl1pPr>
          </a:lstStyle>
          <a:p>
            <a:r>
              <a:rPr lang="en-US" smtClean="0"/>
              <a:t>Norwegian Defence Logistics Organisation Naval Systems</a:t>
            </a:r>
            <a:endParaRPr lang="nb-NO"/>
          </a:p>
        </p:txBody>
      </p:sp>
    </p:spTree>
    <p:extLst>
      <p:ext uri="{BB962C8B-B14F-4D97-AF65-F5344CB8AC3E}">
        <p14:creationId xmlns:p14="http://schemas.microsoft.com/office/powerpoint/2010/main" val="2681792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endParaRPr lang="nb-NO"/>
          </a:p>
        </p:txBody>
      </p:sp>
      <p:sp>
        <p:nvSpPr>
          <p:cNvPr id="3" name="Plassholder for lysbildenummer 2"/>
          <p:cNvSpPr>
            <a:spLocks noGrp="1"/>
          </p:cNvSpPr>
          <p:nvPr>
            <p:ph type="sldNum" sz="quarter" idx="11"/>
          </p:nvPr>
        </p:nvSpPr>
        <p:spPr/>
        <p:txBody>
          <a:bodyPr/>
          <a:lstStyle>
            <a:lvl1pPr>
              <a:defRPr/>
            </a:lvl1pPr>
          </a:lstStyle>
          <a:p>
            <a:fld id="{9F105CBD-E084-493C-A9CA-5283AB7E2479}" type="slidenum">
              <a:rPr lang="nb-NO"/>
              <a:pPr/>
              <a:t>‹#›</a:t>
            </a:fld>
            <a:endParaRPr lang="nb-NO"/>
          </a:p>
        </p:txBody>
      </p:sp>
      <p:sp>
        <p:nvSpPr>
          <p:cNvPr id="4" name="Plassholder for bunntekst 3"/>
          <p:cNvSpPr>
            <a:spLocks noGrp="1"/>
          </p:cNvSpPr>
          <p:nvPr>
            <p:ph type="ftr" sz="quarter" idx="12"/>
          </p:nvPr>
        </p:nvSpPr>
        <p:spPr/>
        <p:txBody>
          <a:bodyPr/>
          <a:lstStyle>
            <a:lvl1pPr>
              <a:defRPr/>
            </a:lvl1pPr>
          </a:lstStyle>
          <a:p>
            <a:r>
              <a:rPr lang="en-US" smtClean="0"/>
              <a:t>Norwegian Defence Logistics Organisation Naval Systems</a:t>
            </a:r>
            <a:endParaRPr lang="nb-NO"/>
          </a:p>
        </p:txBody>
      </p:sp>
    </p:spTree>
    <p:extLst>
      <p:ext uri="{BB962C8B-B14F-4D97-AF65-F5344CB8AC3E}">
        <p14:creationId xmlns:p14="http://schemas.microsoft.com/office/powerpoint/2010/main" val="12589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2"/>
            <a:ext cx="7772400" cy="1362074"/>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7D8091AD-2065-4DD0-91D7-26DD28CB9EC7}" type="slidenum">
              <a:rPr lang="nb-NO"/>
              <a:pPr/>
              <a:t>‹#›</a:t>
            </a:fld>
            <a:endParaRPr lang="nb-NO"/>
          </a:p>
        </p:txBody>
      </p:sp>
      <p:sp>
        <p:nvSpPr>
          <p:cNvPr id="6" name="Plassholder for bunntekst 5"/>
          <p:cNvSpPr>
            <a:spLocks noGrp="1"/>
          </p:cNvSpPr>
          <p:nvPr>
            <p:ph type="ftr" sz="quarter" idx="12"/>
          </p:nvPr>
        </p:nvSpPr>
        <p:spPr/>
        <p:txBody>
          <a:bodyPr/>
          <a:lstStyle>
            <a:lvl1pPr>
              <a:defRPr/>
            </a:lvl1pPr>
          </a:lstStyle>
          <a:p>
            <a:r>
              <a:rPr lang="en-US" smtClean="0"/>
              <a:t>Norwegian Defence Logistics Organisation Naval Systems</a:t>
            </a:r>
            <a:endParaRPr lang="nb-NO"/>
          </a:p>
        </p:txBody>
      </p:sp>
    </p:spTree>
    <p:extLst>
      <p:ext uri="{BB962C8B-B14F-4D97-AF65-F5344CB8AC3E}">
        <p14:creationId xmlns:p14="http://schemas.microsoft.com/office/powerpoint/2010/main" val="3608321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5" y="273049"/>
            <a:ext cx="3008313" cy="1162051"/>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lysbildenummer 5"/>
          <p:cNvSpPr>
            <a:spLocks noGrp="1"/>
          </p:cNvSpPr>
          <p:nvPr>
            <p:ph type="sldNum" sz="quarter" idx="11"/>
          </p:nvPr>
        </p:nvSpPr>
        <p:spPr/>
        <p:txBody>
          <a:bodyPr/>
          <a:lstStyle>
            <a:lvl1pPr>
              <a:defRPr/>
            </a:lvl1pPr>
          </a:lstStyle>
          <a:p>
            <a:fld id="{5291EC34-2926-4DB7-9062-CE7050E409A3}" type="slidenum">
              <a:rPr lang="nb-NO"/>
              <a:pPr/>
              <a:t>‹#›</a:t>
            </a:fld>
            <a:endParaRPr lang="nb-NO"/>
          </a:p>
        </p:txBody>
      </p:sp>
      <p:sp>
        <p:nvSpPr>
          <p:cNvPr id="7" name="Plassholder for bunntekst 6"/>
          <p:cNvSpPr>
            <a:spLocks noGrp="1"/>
          </p:cNvSpPr>
          <p:nvPr>
            <p:ph type="ftr" sz="quarter" idx="12"/>
          </p:nvPr>
        </p:nvSpPr>
        <p:spPr/>
        <p:txBody>
          <a:bodyPr/>
          <a:lstStyle>
            <a:lvl1pPr>
              <a:defRPr/>
            </a:lvl1pPr>
          </a:lstStyle>
          <a:p>
            <a:r>
              <a:rPr lang="en-US" smtClean="0"/>
              <a:t>Norwegian Defence Logistics Organisation Naval Systems</a:t>
            </a:r>
            <a:endParaRPr lang="nb-NO"/>
          </a:p>
        </p:txBody>
      </p:sp>
    </p:spTree>
    <p:extLst>
      <p:ext uri="{BB962C8B-B14F-4D97-AF65-F5344CB8AC3E}">
        <p14:creationId xmlns:p14="http://schemas.microsoft.com/office/powerpoint/2010/main" val="649398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lysbildenummer 5"/>
          <p:cNvSpPr>
            <a:spLocks noGrp="1"/>
          </p:cNvSpPr>
          <p:nvPr>
            <p:ph type="sldNum" sz="quarter" idx="11"/>
          </p:nvPr>
        </p:nvSpPr>
        <p:spPr/>
        <p:txBody>
          <a:bodyPr/>
          <a:lstStyle>
            <a:lvl1pPr>
              <a:defRPr/>
            </a:lvl1pPr>
          </a:lstStyle>
          <a:p>
            <a:fld id="{FEA34267-EC9C-40B4-BBEE-EF0222CD97BD}" type="slidenum">
              <a:rPr lang="nb-NO"/>
              <a:pPr/>
              <a:t>‹#›</a:t>
            </a:fld>
            <a:endParaRPr lang="nb-NO"/>
          </a:p>
        </p:txBody>
      </p:sp>
      <p:sp>
        <p:nvSpPr>
          <p:cNvPr id="7" name="Plassholder for bunntekst 6"/>
          <p:cNvSpPr>
            <a:spLocks noGrp="1"/>
          </p:cNvSpPr>
          <p:nvPr>
            <p:ph type="ftr" sz="quarter" idx="12"/>
          </p:nvPr>
        </p:nvSpPr>
        <p:spPr/>
        <p:txBody>
          <a:bodyPr/>
          <a:lstStyle>
            <a:lvl1pPr>
              <a:defRPr/>
            </a:lvl1pPr>
          </a:lstStyle>
          <a:p>
            <a:r>
              <a:rPr lang="en-US" smtClean="0"/>
              <a:t>Norwegian Defence Logistics Organisation Naval Systems</a:t>
            </a:r>
            <a:endParaRPr lang="nb-NO"/>
          </a:p>
        </p:txBody>
      </p:sp>
    </p:spTree>
    <p:extLst>
      <p:ext uri="{BB962C8B-B14F-4D97-AF65-F5344CB8AC3E}">
        <p14:creationId xmlns:p14="http://schemas.microsoft.com/office/powerpoint/2010/main" val="2407156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BF9283A0-1975-40EC-9986-7F9FCF37372A}" type="slidenum">
              <a:rPr lang="nb-NO"/>
              <a:pPr/>
              <a:t>‹#›</a:t>
            </a:fld>
            <a:endParaRPr lang="nb-NO"/>
          </a:p>
        </p:txBody>
      </p:sp>
      <p:sp>
        <p:nvSpPr>
          <p:cNvPr id="6" name="Plassholder for bunntekst 5"/>
          <p:cNvSpPr>
            <a:spLocks noGrp="1"/>
          </p:cNvSpPr>
          <p:nvPr>
            <p:ph type="ftr" sz="quarter" idx="12"/>
          </p:nvPr>
        </p:nvSpPr>
        <p:spPr/>
        <p:txBody>
          <a:bodyPr/>
          <a:lstStyle>
            <a:lvl1pPr>
              <a:defRPr/>
            </a:lvl1pPr>
          </a:lstStyle>
          <a:p>
            <a:r>
              <a:rPr lang="en-US" smtClean="0"/>
              <a:t>Norwegian Defence Logistics Organisation Naval Systems</a:t>
            </a:r>
            <a:endParaRPr lang="nb-NO"/>
          </a:p>
        </p:txBody>
      </p:sp>
    </p:spTree>
    <p:extLst>
      <p:ext uri="{BB962C8B-B14F-4D97-AF65-F5344CB8AC3E}">
        <p14:creationId xmlns:p14="http://schemas.microsoft.com/office/powerpoint/2010/main" val="1416032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837369" y="836613"/>
            <a:ext cx="1982787" cy="5545139"/>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89004" y="836613"/>
            <a:ext cx="5795963" cy="5545139"/>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19DC97ED-5D50-4D97-B35D-5B3CE7FE36CC}" type="slidenum">
              <a:rPr lang="nb-NO"/>
              <a:pPr/>
              <a:t>‹#›</a:t>
            </a:fld>
            <a:endParaRPr lang="nb-NO"/>
          </a:p>
        </p:txBody>
      </p:sp>
      <p:sp>
        <p:nvSpPr>
          <p:cNvPr id="6" name="Plassholder for bunntekst 5"/>
          <p:cNvSpPr>
            <a:spLocks noGrp="1"/>
          </p:cNvSpPr>
          <p:nvPr>
            <p:ph type="ftr" sz="quarter" idx="12"/>
          </p:nvPr>
        </p:nvSpPr>
        <p:spPr/>
        <p:txBody>
          <a:bodyPr/>
          <a:lstStyle>
            <a:lvl1pPr>
              <a:defRPr/>
            </a:lvl1pPr>
          </a:lstStyle>
          <a:p>
            <a:r>
              <a:rPr lang="en-US" smtClean="0"/>
              <a:t>Norwegian Defence Logistics Organisation Naval Systems</a:t>
            </a:r>
            <a:endParaRPr lang="nb-NO"/>
          </a:p>
        </p:txBody>
      </p:sp>
    </p:spTree>
    <p:extLst>
      <p:ext uri="{BB962C8B-B14F-4D97-AF65-F5344CB8AC3E}">
        <p14:creationId xmlns:p14="http://schemas.microsoft.com/office/powerpoint/2010/main" val="38110000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9"/>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8A937128-324E-4133-AF31-E9D119F06B3B}" type="slidenum">
              <a:rPr lang="nb-NO"/>
              <a:pPr/>
              <a:t>‹#›</a:t>
            </a:fld>
            <a:endParaRPr lang="nb-NO"/>
          </a:p>
        </p:txBody>
      </p:sp>
      <p:sp>
        <p:nvSpPr>
          <p:cNvPr id="6"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223028439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82242BF1-574C-4319-B2F4-72192D1FD668}" type="slidenum">
              <a:rPr lang="nb-NO"/>
              <a:pPr/>
              <a:t>‹#›</a:t>
            </a:fld>
            <a:endParaRPr lang="nb-NO"/>
          </a:p>
        </p:txBody>
      </p:sp>
      <p:sp>
        <p:nvSpPr>
          <p:cNvPr id="6"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262455655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2"/>
            <a:ext cx="7772400" cy="1362074"/>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A08260C2-74C5-4BCB-A48D-618ED308D36C}" type="slidenum">
              <a:rPr lang="nb-NO"/>
              <a:pPr/>
              <a:t>‹#›</a:t>
            </a:fld>
            <a:endParaRPr lang="nb-NO"/>
          </a:p>
        </p:txBody>
      </p:sp>
      <p:sp>
        <p:nvSpPr>
          <p:cNvPr id="6"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351303412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900116" y="1700217"/>
            <a:ext cx="3883025"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935538" y="1700217"/>
            <a:ext cx="3884612"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lysbildenummer 5"/>
          <p:cNvSpPr>
            <a:spLocks noGrp="1"/>
          </p:cNvSpPr>
          <p:nvPr>
            <p:ph type="sldNum" sz="quarter" idx="11"/>
          </p:nvPr>
        </p:nvSpPr>
        <p:spPr/>
        <p:txBody>
          <a:bodyPr/>
          <a:lstStyle>
            <a:lvl1pPr>
              <a:defRPr/>
            </a:lvl1pPr>
          </a:lstStyle>
          <a:p>
            <a:fld id="{52B54587-D34F-4453-AF7C-B43B927D75AA}" type="slidenum">
              <a:rPr lang="nb-NO"/>
              <a:pPr/>
              <a:t>‹#›</a:t>
            </a:fld>
            <a:endParaRPr lang="nb-NO"/>
          </a:p>
        </p:txBody>
      </p:sp>
      <p:sp>
        <p:nvSpPr>
          <p:cNvPr id="7"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419870930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9"/>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lvl1pPr>
              <a:defRPr/>
            </a:lvl1pPr>
          </a:lstStyle>
          <a:p>
            <a:endParaRPr lang="nb-NO"/>
          </a:p>
        </p:txBody>
      </p:sp>
      <p:sp>
        <p:nvSpPr>
          <p:cNvPr id="8" name="Plassholder for lysbildenummer 7"/>
          <p:cNvSpPr>
            <a:spLocks noGrp="1"/>
          </p:cNvSpPr>
          <p:nvPr>
            <p:ph type="sldNum" sz="quarter" idx="11"/>
          </p:nvPr>
        </p:nvSpPr>
        <p:spPr/>
        <p:txBody>
          <a:bodyPr/>
          <a:lstStyle>
            <a:lvl1pPr>
              <a:defRPr/>
            </a:lvl1pPr>
          </a:lstStyle>
          <a:p>
            <a:fld id="{702F9C28-C978-4D7C-833F-BCA9D43DE920}" type="slidenum">
              <a:rPr lang="nb-NO"/>
              <a:pPr/>
              <a:t>‹#›</a:t>
            </a:fld>
            <a:endParaRPr lang="nb-NO"/>
          </a:p>
        </p:txBody>
      </p:sp>
      <p:sp>
        <p:nvSpPr>
          <p:cNvPr id="9" name="Rectangle 13"/>
          <p:cNvSpPr>
            <a:spLocks noGrp="1" noChangeArrowheads="1"/>
          </p:cNvSpPr>
          <p:nvPr>
            <p:ph type="ftr" sz="quarter" idx="12"/>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277024756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lvl1pPr>
              <a:defRPr/>
            </a:lvl1pPr>
          </a:lstStyle>
          <a:p>
            <a:endParaRPr lang="nb-NO"/>
          </a:p>
        </p:txBody>
      </p:sp>
      <p:sp>
        <p:nvSpPr>
          <p:cNvPr id="4" name="Plassholder for lysbildenummer 3"/>
          <p:cNvSpPr>
            <a:spLocks noGrp="1"/>
          </p:cNvSpPr>
          <p:nvPr>
            <p:ph type="sldNum" sz="quarter" idx="11"/>
          </p:nvPr>
        </p:nvSpPr>
        <p:spPr/>
        <p:txBody>
          <a:bodyPr/>
          <a:lstStyle>
            <a:lvl1pPr>
              <a:defRPr/>
            </a:lvl1pPr>
          </a:lstStyle>
          <a:p>
            <a:fld id="{6DEFC018-61AC-4DF9-9BB3-69738215962B}" type="slidenum">
              <a:rPr lang="nb-NO"/>
              <a:pPr/>
              <a:t>‹#›</a:t>
            </a:fld>
            <a:endParaRPr lang="nb-NO"/>
          </a:p>
        </p:txBody>
      </p:sp>
      <p:sp>
        <p:nvSpPr>
          <p:cNvPr id="5"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17414167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3860803"/>
            <a:ext cx="4038600" cy="1439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3860803"/>
            <a:ext cx="4038600" cy="1439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lysbildenummer 5"/>
          <p:cNvSpPr>
            <a:spLocks noGrp="1"/>
          </p:cNvSpPr>
          <p:nvPr>
            <p:ph type="sldNum" sz="quarter" idx="11"/>
          </p:nvPr>
        </p:nvSpPr>
        <p:spPr/>
        <p:txBody>
          <a:bodyPr/>
          <a:lstStyle>
            <a:lvl1pPr>
              <a:defRPr/>
            </a:lvl1pPr>
          </a:lstStyle>
          <a:p>
            <a:fld id="{B3E5EB53-DE36-4A78-AC7A-FCCF283A5EFB}" type="slidenum">
              <a:rPr lang="nb-NO"/>
              <a:pPr/>
              <a:t>‹#›</a:t>
            </a:fld>
            <a:endParaRPr lang="nb-NO"/>
          </a:p>
        </p:txBody>
      </p:sp>
      <p:sp>
        <p:nvSpPr>
          <p:cNvPr id="7" name="Plassholder for bunntekst 6"/>
          <p:cNvSpPr>
            <a:spLocks noGrp="1"/>
          </p:cNvSpPr>
          <p:nvPr>
            <p:ph type="ftr" sz="quarter" idx="12"/>
          </p:nvPr>
        </p:nvSpPr>
        <p:spPr/>
        <p:txBody>
          <a:bodyPr/>
          <a:lstStyle>
            <a:lvl1pPr>
              <a:defRPr/>
            </a:lvl1pPr>
          </a:lstStyle>
          <a:p>
            <a:r>
              <a:rPr lang="en-US" smtClean="0"/>
              <a:t>Norwegian Defence Logistics Organisation Naval Systems</a:t>
            </a:r>
            <a:endParaRPr lang="nb-NO"/>
          </a:p>
        </p:txBody>
      </p:sp>
    </p:spTree>
    <p:extLst>
      <p:ext uri="{BB962C8B-B14F-4D97-AF65-F5344CB8AC3E}">
        <p14:creationId xmlns:p14="http://schemas.microsoft.com/office/powerpoint/2010/main" val="18280195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endParaRPr lang="nb-NO"/>
          </a:p>
        </p:txBody>
      </p:sp>
      <p:sp>
        <p:nvSpPr>
          <p:cNvPr id="3" name="Plassholder for lysbildenummer 2"/>
          <p:cNvSpPr>
            <a:spLocks noGrp="1"/>
          </p:cNvSpPr>
          <p:nvPr>
            <p:ph type="sldNum" sz="quarter" idx="11"/>
          </p:nvPr>
        </p:nvSpPr>
        <p:spPr/>
        <p:txBody>
          <a:bodyPr/>
          <a:lstStyle>
            <a:lvl1pPr>
              <a:defRPr/>
            </a:lvl1pPr>
          </a:lstStyle>
          <a:p>
            <a:fld id="{0786F0F4-7B7C-4E4E-9561-9A595CD95A17}" type="slidenum">
              <a:rPr lang="nb-NO"/>
              <a:pPr/>
              <a:t>‹#›</a:t>
            </a:fld>
            <a:endParaRPr lang="nb-NO"/>
          </a:p>
        </p:txBody>
      </p:sp>
      <p:sp>
        <p:nvSpPr>
          <p:cNvPr id="4"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355511092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5" y="273049"/>
            <a:ext cx="3008313" cy="1162051"/>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lysbildenummer 5"/>
          <p:cNvSpPr>
            <a:spLocks noGrp="1"/>
          </p:cNvSpPr>
          <p:nvPr>
            <p:ph type="sldNum" sz="quarter" idx="11"/>
          </p:nvPr>
        </p:nvSpPr>
        <p:spPr/>
        <p:txBody>
          <a:bodyPr/>
          <a:lstStyle>
            <a:lvl1pPr>
              <a:defRPr/>
            </a:lvl1pPr>
          </a:lstStyle>
          <a:p>
            <a:fld id="{F4A38AA0-3EE9-4F32-B216-3A1C9A236D3F}" type="slidenum">
              <a:rPr lang="nb-NO"/>
              <a:pPr/>
              <a:t>‹#›</a:t>
            </a:fld>
            <a:endParaRPr lang="nb-NO"/>
          </a:p>
        </p:txBody>
      </p:sp>
      <p:sp>
        <p:nvSpPr>
          <p:cNvPr id="7"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310547343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lysbildenummer 5"/>
          <p:cNvSpPr>
            <a:spLocks noGrp="1"/>
          </p:cNvSpPr>
          <p:nvPr>
            <p:ph type="sldNum" sz="quarter" idx="11"/>
          </p:nvPr>
        </p:nvSpPr>
        <p:spPr/>
        <p:txBody>
          <a:bodyPr/>
          <a:lstStyle>
            <a:lvl1pPr>
              <a:defRPr/>
            </a:lvl1pPr>
          </a:lstStyle>
          <a:p>
            <a:fld id="{69F39824-69A6-4FE8-883C-3FDD367BB1BB}" type="slidenum">
              <a:rPr lang="nb-NO"/>
              <a:pPr/>
              <a:t>‹#›</a:t>
            </a:fld>
            <a:endParaRPr lang="nb-NO"/>
          </a:p>
        </p:txBody>
      </p:sp>
      <p:sp>
        <p:nvSpPr>
          <p:cNvPr id="7"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188369236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FB4E00E0-F2F3-4C27-955F-689CD26DF09F}" type="slidenum">
              <a:rPr lang="nb-NO"/>
              <a:pPr/>
              <a:t>‹#›</a:t>
            </a:fld>
            <a:endParaRPr lang="nb-NO"/>
          </a:p>
        </p:txBody>
      </p:sp>
      <p:sp>
        <p:nvSpPr>
          <p:cNvPr id="6"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111477075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837369" y="836613"/>
            <a:ext cx="1982787" cy="5545139"/>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89004" y="836613"/>
            <a:ext cx="5795963" cy="5545139"/>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7FFDC42B-F624-4DC2-82BC-0A5CC9C7303C}" type="slidenum">
              <a:rPr lang="nb-NO"/>
              <a:pPr/>
              <a:t>‹#›</a:t>
            </a:fld>
            <a:endParaRPr lang="nb-NO"/>
          </a:p>
        </p:txBody>
      </p:sp>
      <p:sp>
        <p:nvSpPr>
          <p:cNvPr id="6"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62115097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9"/>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852A8DBD-D339-4BCF-A52D-FD763F4EDC8D}" type="slidenum">
              <a:rPr lang="nb-NO"/>
              <a:pPr/>
              <a:t>‹#›</a:t>
            </a:fld>
            <a:endParaRPr lang="nb-NO"/>
          </a:p>
        </p:txBody>
      </p:sp>
      <p:sp>
        <p:nvSpPr>
          <p:cNvPr id="6"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312411998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90E81AB8-248A-4910-A574-26911D9278DC}" type="slidenum">
              <a:rPr lang="nb-NO"/>
              <a:pPr/>
              <a:t>‹#›</a:t>
            </a:fld>
            <a:endParaRPr lang="nb-NO"/>
          </a:p>
        </p:txBody>
      </p:sp>
      <p:sp>
        <p:nvSpPr>
          <p:cNvPr id="6"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60844404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2"/>
            <a:ext cx="7772400" cy="1362074"/>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001AF5BB-A641-4EDD-AC5D-04D7AC37B3A7}" type="slidenum">
              <a:rPr lang="nb-NO"/>
              <a:pPr/>
              <a:t>‹#›</a:t>
            </a:fld>
            <a:endParaRPr lang="nb-NO"/>
          </a:p>
        </p:txBody>
      </p:sp>
      <p:sp>
        <p:nvSpPr>
          <p:cNvPr id="6"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227411755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900116" y="1700217"/>
            <a:ext cx="3883025"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935538" y="1700217"/>
            <a:ext cx="3884612"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lysbildenummer 5"/>
          <p:cNvSpPr>
            <a:spLocks noGrp="1"/>
          </p:cNvSpPr>
          <p:nvPr>
            <p:ph type="sldNum" sz="quarter" idx="11"/>
          </p:nvPr>
        </p:nvSpPr>
        <p:spPr/>
        <p:txBody>
          <a:bodyPr/>
          <a:lstStyle>
            <a:lvl1pPr>
              <a:defRPr/>
            </a:lvl1pPr>
          </a:lstStyle>
          <a:p>
            <a:fld id="{260C83D3-CA14-4970-89CB-6B49FE287F55}" type="slidenum">
              <a:rPr lang="nb-NO"/>
              <a:pPr/>
              <a:t>‹#›</a:t>
            </a:fld>
            <a:endParaRPr lang="nb-NO"/>
          </a:p>
        </p:txBody>
      </p:sp>
      <p:sp>
        <p:nvSpPr>
          <p:cNvPr id="7"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158442392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9"/>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lvl1pPr>
              <a:defRPr/>
            </a:lvl1pPr>
          </a:lstStyle>
          <a:p>
            <a:endParaRPr lang="nb-NO"/>
          </a:p>
        </p:txBody>
      </p:sp>
      <p:sp>
        <p:nvSpPr>
          <p:cNvPr id="8" name="Plassholder for lysbildenummer 7"/>
          <p:cNvSpPr>
            <a:spLocks noGrp="1"/>
          </p:cNvSpPr>
          <p:nvPr>
            <p:ph type="sldNum" sz="quarter" idx="11"/>
          </p:nvPr>
        </p:nvSpPr>
        <p:spPr/>
        <p:txBody>
          <a:bodyPr/>
          <a:lstStyle>
            <a:lvl1pPr>
              <a:defRPr/>
            </a:lvl1pPr>
          </a:lstStyle>
          <a:p>
            <a:fld id="{B9E4D461-BF2F-40D3-AFA4-C8322E514142}" type="slidenum">
              <a:rPr lang="nb-NO"/>
              <a:pPr/>
              <a:t>‹#›</a:t>
            </a:fld>
            <a:endParaRPr lang="nb-NO"/>
          </a:p>
        </p:txBody>
      </p:sp>
      <p:sp>
        <p:nvSpPr>
          <p:cNvPr id="9" name="Rectangle 13"/>
          <p:cNvSpPr>
            <a:spLocks noGrp="1" noChangeArrowheads="1"/>
          </p:cNvSpPr>
          <p:nvPr>
            <p:ph type="ftr" sz="quarter" idx="12"/>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28792173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9"/>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lvl1pPr>
              <a:defRPr/>
            </a:lvl1pPr>
          </a:lstStyle>
          <a:p>
            <a:endParaRPr lang="nb-NO"/>
          </a:p>
        </p:txBody>
      </p:sp>
      <p:sp>
        <p:nvSpPr>
          <p:cNvPr id="8" name="Plassholder for lysbildenummer 7"/>
          <p:cNvSpPr>
            <a:spLocks noGrp="1"/>
          </p:cNvSpPr>
          <p:nvPr>
            <p:ph type="sldNum" sz="quarter" idx="11"/>
          </p:nvPr>
        </p:nvSpPr>
        <p:spPr/>
        <p:txBody>
          <a:bodyPr/>
          <a:lstStyle>
            <a:lvl1pPr>
              <a:defRPr/>
            </a:lvl1pPr>
          </a:lstStyle>
          <a:p>
            <a:fld id="{708AE66F-FFDA-43E3-A35B-B6ECC23037BB}" type="slidenum">
              <a:rPr lang="nb-NO"/>
              <a:pPr/>
              <a:t>‹#›</a:t>
            </a:fld>
            <a:endParaRPr lang="nb-NO"/>
          </a:p>
        </p:txBody>
      </p:sp>
      <p:sp>
        <p:nvSpPr>
          <p:cNvPr id="9" name="Plassholder for bunntekst 8"/>
          <p:cNvSpPr>
            <a:spLocks noGrp="1"/>
          </p:cNvSpPr>
          <p:nvPr>
            <p:ph type="ftr" sz="quarter" idx="12"/>
          </p:nvPr>
        </p:nvSpPr>
        <p:spPr/>
        <p:txBody>
          <a:bodyPr/>
          <a:lstStyle>
            <a:lvl1pPr>
              <a:defRPr/>
            </a:lvl1pPr>
          </a:lstStyle>
          <a:p>
            <a:r>
              <a:rPr lang="en-US" smtClean="0"/>
              <a:t>Norwegian Defence Logistics Organisation Naval Systems</a:t>
            </a:r>
            <a:endParaRPr lang="nb-NO"/>
          </a:p>
        </p:txBody>
      </p:sp>
    </p:spTree>
    <p:extLst>
      <p:ext uri="{BB962C8B-B14F-4D97-AF65-F5344CB8AC3E}">
        <p14:creationId xmlns:p14="http://schemas.microsoft.com/office/powerpoint/2010/main" val="35242172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lvl1pPr>
              <a:defRPr/>
            </a:lvl1pPr>
          </a:lstStyle>
          <a:p>
            <a:endParaRPr lang="nb-NO"/>
          </a:p>
        </p:txBody>
      </p:sp>
      <p:sp>
        <p:nvSpPr>
          <p:cNvPr id="4" name="Plassholder for lysbildenummer 3"/>
          <p:cNvSpPr>
            <a:spLocks noGrp="1"/>
          </p:cNvSpPr>
          <p:nvPr>
            <p:ph type="sldNum" sz="quarter" idx="11"/>
          </p:nvPr>
        </p:nvSpPr>
        <p:spPr/>
        <p:txBody>
          <a:bodyPr/>
          <a:lstStyle>
            <a:lvl1pPr>
              <a:defRPr/>
            </a:lvl1pPr>
          </a:lstStyle>
          <a:p>
            <a:fld id="{84D72B85-A9D7-4B83-88FF-F2639CA29E5C}" type="slidenum">
              <a:rPr lang="nb-NO"/>
              <a:pPr/>
              <a:t>‹#›</a:t>
            </a:fld>
            <a:endParaRPr lang="nb-NO"/>
          </a:p>
        </p:txBody>
      </p:sp>
      <p:sp>
        <p:nvSpPr>
          <p:cNvPr id="5"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133332874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endParaRPr lang="nb-NO"/>
          </a:p>
        </p:txBody>
      </p:sp>
      <p:sp>
        <p:nvSpPr>
          <p:cNvPr id="3" name="Plassholder for lysbildenummer 2"/>
          <p:cNvSpPr>
            <a:spLocks noGrp="1"/>
          </p:cNvSpPr>
          <p:nvPr>
            <p:ph type="sldNum" sz="quarter" idx="11"/>
          </p:nvPr>
        </p:nvSpPr>
        <p:spPr/>
        <p:txBody>
          <a:bodyPr/>
          <a:lstStyle>
            <a:lvl1pPr>
              <a:defRPr/>
            </a:lvl1pPr>
          </a:lstStyle>
          <a:p>
            <a:fld id="{C5EE927A-2F56-4894-A276-8439327C44E4}" type="slidenum">
              <a:rPr lang="nb-NO"/>
              <a:pPr/>
              <a:t>‹#›</a:t>
            </a:fld>
            <a:endParaRPr lang="nb-NO"/>
          </a:p>
        </p:txBody>
      </p:sp>
      <p:sp>
        <p:nvSpPr>
          <p:cNvPr id="4"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91855229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5" y="273049"/>
            <a:ext cx="3008313" cy="1162051"/>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lysbildenummer 5"/>
          <p:cNvSpPr>
            <a:spLocks noGrp="1"/>
          </p:cNvSpPr>
          <p:nvPr>
            <p:ph type="sldNum" sz="quarter" idx="11"/>
          </p:nvPr>
        </p:nvSpPr>
        <p:spPr/>
        <p:txBody>
          <a:bodyPr/>
          <a:lstStyle>
            <a:lvl1pPr>
              <a:defRPr/>
            </a:lvl1pPr>
          </a:lstStyle>
          <a:p>
            <a:fld id="{C0B125BE-E1A0-4E73-BC11-A6F5BE4CD545}" type="slidenum">
              <a:rPr lang="nb-NO"/>
              <a:pPr/>
              <a:t>‹#›</a:t>
            </a:fld>
            <a:endParaRPr lang="nb-NO"/>
          </a:p>
        </p:txBody>
      </p:sp>
      <p:sp>
        <p:nvSpPr>
          <p:cNvPr id="7"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165614610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lysbildenummer 5"/>
          <p:cNvSpPr>
            <a:spLocks noGrp="1"/>
          </p:cNvSpPr>
          <p:nvPr>
            <p:ph type="sldNum" sz="quarter" idx="11"/>
          </p:nvPr>
        </p:nvSpPr>
        <p:spPr/>
        <p:txBody>
          <a:bodyPr/>
          <a:lstStyle>
            <a:lvl1pPr>
              <a:defRPr/>
            </a:lvl1pPr>
          </a:lstStyle>
          <a:p>
            <a:fld id="{356E8EFA-3EDD-49D3-A67B-9915E0524BF5}" type="slidenum">
              <a:rPr lang="nb-NO"/>
              <a:pPr/>
              <a:t>‹#›</a:t>
            </a:fld>
            <a:endParaRPr lang="nb-NO"/>
          </a:p>
        </p:txBody>
      </p:sp>
      <p:sp>
        <p:nvSpPr>
          <p:cNvPr id="7"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403427690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1CC4035E-AD50-46D7-A580-2C44B1FADEE6}" type="slidenum">
              <a:rPr lang="nb-NO"/>
              <a:pPr/>
              <a:t>‹#›</a:t>
            </a:fld>
            <a:endParaRPr lang="nb-NO"/>
          </a:p>
        </p:txBody>
      </p:sp>
      <p:sp>
        <p:nvSpPr>
          <p:cNvPr id="6"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315981574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837369" y="836613"/>
            <a:ext cx="1982787" cy="5545139"/>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89004" y="836613"/>
            <a:ext cx="5795963" cy="5545139"/>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lysbildenummer 4"/>
          <p:cNvSpPr>
            <a:spLocks noGrp="1"/>
          </p:cNvSpPr>
          <p:nvPr>
            <p:ph type="sldNum" sz="quarter" idx="11"/>
          </p:nvPr>
        </p:nvSpPr>
        <p:spPr/>
        <p:txBody>
          <a:bodyPr/>
          <a:lstStyle>
            <a:lvl1pPr>
              <a:defRPr/>
            </a:lvl1pPr>
          </a:lstStyle>
          <a:p>
            <a:fld id="{FCB6554A-A730-475D-8423-7BE39E164912}" type="slidenum">
              <a:rPr lang="nb-NO"/>
              <a:pPr/>
              <a:t>‹#›</a:t>
            </a:fld>
            <a:endParaRPr lang="nb-NO"/>
          </a:p>
        </p:txBody>
      </p:sp>
      <p:sp>
        <p:nvSpPr>
          <p:cNvPr id="6"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extLst>
      <p:ext uri="{BB962C8B-B14F-4D97-AF65-F5344CB8AC3E}">
        <p14:creationId xmlns:p14="http://schemas.microsoft.com/office/powerpoint/2010/main" val="27886760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lvl1pPr>
              <a:defRPr/>
            </a:lvl1pPr>
          </a:lstStyle>
          <a:p>
            <a:endParaRPr lang="nb-NO"/>
          </a:p>
        </p:txBody>
      </p:sp>
      <p:sp>
        <p:nvSpPr>
          <p:cNvPr id="4" name="Plassholder for lysbildenummer 3"/>
          <p:cNvSpPr>
            <a:spLocks noGrp="1"/>
          </p:cNvSpPr>
          <p:nvPr>
            <p:ph type="sldNum" sz="quarter" idx="11"/>
          </p:nvPr>
        </p:nvSpPr>
        <p:spPr/>
        <p:txBody>
          <a:bodyPr/>
          <a:lstStyle>
            <a:lvl1pPr>
              <a:defRPr/>
            </a:lvl1pPr>
          </a:lstStyle>
          <a:p>
            <a:fld id="{0E637224-CC35-4FA5-BF78-62E2AD17B977}" type="slidenum">
              <a:rPr lang="nb-NO"/>
              <a:pPr/>
              <a:t>‹#›</a:t>
            </a:fld>
            <a:endParaRPr lang="nb-NO"/>
          </a:p>
        </p:txBody>
      </p:sp>
      <p:sp>
        <p:nvSpPr>
          <p:cNvPr id="5" name="Plassholder for bunntekst 4"/>
          <p:cNvSpPr>
            <a:spLocks noGrp="1"/>
          </p:cNvSpPr>
          <p:nvPr>
            <p:ph type="ftr" sz="quarter" idx="12"/>
          </p:nvPr>
        </p:nvSpPr>
        <p:spPr/>
        <p:txBody>
          <a:bodyPr/>
          <a:lstStyle>
            <a:lvl1pPr>
              <a:defRPr/>
            </a:lvl1pPr>
          </a:lstStyle>
          <a:p>
            <a:r>
              <a:rPr lang="en-US" smtClean="0"/>
              <a:t>Norwegian Defence Logistics Organisation Naval Systems</a:t>
            </a:r>
            <a:endParaRPr lang="nb-NO"/>
          </a:p>
        </p:txBody>
      </p:sp>
    </p:spTree>
    <p:extLst>
      <p:ext uri="{BB962C8B-B14F-4D97-AF65-F5344CB8AC3E}">
        <p14:creationId xmlns:p14="http://schemas.microsoft.com/office/powerpoint/2010/main" val="286373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endParaRPr lang="nb-NO"/>
          </a:p>
        </p:txBody>
      </p:sp>
      <p:sp>
        <p:nvSpPr>
          <p:cNvPr id="3" name="Plassholder for lysbildenummer 2"/>
          <p:cNvSpPr>
            <a:spLocks noGrp="1"/>
          </p:cNvSpPr>
          <p:nvPr>
            <p:ph type="sldNum" sz="quarter" idx="11"/>
          </p:nvPr>
        </p:nvSpPr>
        <p:spPr/>
        <p:txBody>
          <a:bodyPr/>
          <a:lstStyle>
            <a:lvl1pPr>
              <a:defRPr/>
            </a:lvl1pPr>
          </a:lstStyle>
          <a:p>
            <a:fld id="{086587E8-E671-46EF-AEE4-64A982BA33A8}" type="slidenum">
              <a:rPr lang="nb-NO"/>
              <a:pPr/>
              <a:t>‹#›</a:t>
            </a:fld>
            <a:endParaRPr lang="nb-NO"/>
          </a:p>
        </p:txBody>
      </p:sp>
      <p:sp>
        <p:nvSpPr>
          <p:cNvPr id="4" name="Plassholder for bunntekst 3"/>
          <p:cNvSpPr>
            <a:spLocks noGrp="1"/>
          </p:cNvSpPr>
          <p:nvPr>
            <p:ph type="ftr" sz="quarter" idx="12"/>
          </p:nvPr>
        </p:nvSpPr>
        <p:spPr/>
        <p:txBody>
          <a:bodyPr/>
          <a:lstStyle>
            <a:lvl1pPr>
              <a:defRPr/>
            </a:lvl1pPr>
          </a:lstStyle>
          <a:p>
            <a:r>
              <a:rPr lang="en-US" smtClean="0"/>
              <a:t>Norwegian Defence Logistics Organisation Naval Systems</a:t>
            </a:r>
            <a:endParaRPr lang="nb-NO"/>
          </a:p>
        </p:txBody>
      </p:sp>
    </p:spTree>
    <p:extLst>
      <p:ext uri="{BB962C8B-B14F-4D97-AF65-F5344CB8AC3E}">
        <p14:creationId xmlns:p14="http://schemas.microsoft.com/office/powerpoint/2010/main" val="70482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5" y="273049"/>
            <a:ext cx="3008313" cy="1162051"/>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lysbildenummer 5"/>
          <p:cNvSpPr>
            <a:spLocks noGrp="1"/>
          </p:cNvSpPr>
          <p:nvPr>
            <p:ph type="sldNum" sz="quarter" idx="11"/>
          </p:nvPr>
        </p:nvSpPr>
        <p:spPr/>
        <p:txBody>
          <a:bodyPr/>
          <a:lstStyle>
            <a:lvl1pPr>
              <a:defRPr/>
            </a:lvl1pPr>
          </a:lstStyle>
          <a:p>
            <a:fld id="{18CF34D5-A36B-4D04-BC5E-EB9294D3E1FF}" type="slidenum">
              <a:rPr lang="nb-NO"/>
              <a:pPr/>
              <a:t>‹#›</a:t>
            </a:fld>
            <a:endParaRPr lang="nb-NO"/>
          </a:p>
        </p:txBody>
      </p:sp>
      <p:sp>
        <p:nvSpPr>
          <p:cNvPr id="7" name="Plassholder for bunntekst 6"/>
          <p:cNvSpPr>
            <a:spLocks noGrp="1"/>
          </p:cNvSpPr>
          <p:nvPr>
            <p:ph type="ftr" sz="quarter" idx="12"/>
          </p:nvPr>
        </p:nvSpPr>
        <p:spPr/>
        <p:txBody>
          <a:bodyPr/>
          <a:lstStyle>
            <a:lvl1pPr>
              <a:defRPr/>
            </a:lvl1pPr>
          </a:lstStyle>
          <a:p>
            <a:r>
              <a:rPr lang="en-US" smtClean="0"/>
              <a:t>Norwegian Defence Logistics Organisation Naval Systems</a:t>
            </a:r>
            <a:endParaRPr lang="nb-NO"/>
          </a:p>
        </p:txBody>
      </p:sp>
    </p:spTree>
    <p:extLst>
      <p:ext uri="{BB962C8B-B14F-4D97-AF65-F5344CB8AC3E}">
        <p14:creationId xmlns:p14="http://schemas.microsoft.com/office/powerpoint/2010/main" val="2149691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lysbildenummer 5"/>
          <p:cNvSpPr>
            <a:spLocks noGrp="1"/>
          </p:cNvSpPr>
          <p:nvPr>
            <p:ph type="sldNum" sz="quarter" idx="11"/>
          </p:nvPr>
        </p:nvSpPr>
        <p:spPr/>
        <p:txBody>
          <a:bodyPr/>
          <a:lstStyle>
            <a:lvl1pPr>
              <a:defRPr/>
            </a:lvl1pPr>
          </a:lstStyle>
          <a:p>
            <a:fld id="{9BCC5D82-905E-4658-9964-A74196DFB1A7}" type="slidenum">
              <a:rPr lang="nb-NO"/>
              <a:pPr/>
              <a:t>‹#›</a:t>
            </a:fld>
            <a:endParaRPr lang="nb-NO"/>
          </a:p>
        </p:txBody>
      </p:sp>
      <p:sp>
        <p:nvSpPr>
          <p:cNvPr id="7" name="Plassholder for bunntekst 6"/>
          <p:cNvSpPr>
            <a:spLocks noGrp="1"/>
          </p:cNvSpPr>
          <p:nvPr>
            <p:ph type="ftr" sz="quarter" idx="12"/>
          </p:nvPr>
        </p:nvSpPr>
        <p:spPr/>
        <p:txBody>
          <a:bodyPr/>
          <a:lstStyle>
            <a:lvl1pPr>
              <a:defRPr/>
            </a:lvl1pPr>
          </a:lstStyle>
          <a:p>
            <a:r>
              <a:rPr lang="en-US" smtClean="0"/>
              <a:t>Norwegian Defence Logistics Organisation Naval Systems</a:t>
            </a:r>
            <a:endParaRPr lang="nb-NO"/>
          </a:p>
        </p:txBody>
      </p:sp>
    </p:spTree>
    <p:extLst>
      <p:ext uri="{BB962C8B-B14F-4D97-AF65-F5344CB8AC3E}">
        <p14:creationId xmlns:p14="http://schemas.microsoft.com/office/powerpoint/2010/main" val="311200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6F6F6F"/>
            </a:gs>
            <a:gs pos="100000">
              <a:srgbClr val="434343"/>
            </a:gs>
          </a:gsLst>
          <a:lin ang="5400000" scaled="1"/>
        </a:gradFill>
        <a:effectLst/>
      </p:bgPr>
    </p:bg>
    <p:spTree>
      <p:nvGrpSpPr>
        <p:cNvPr id="1" name=""/>
        <p:cNvGrpSpPr/>
        <p:nvPr/>
      </p:nvGrpSpPr>
      <p:grpSpPr>
        <a:xfrm>
          <a:off x="0" y="0"/>
          <a:ext cx="0" cy="0"/>
          <a:chOff x="0" y="0"/>
          <a:chExt cx="0" cy="0"/>
        </a:xfrm>
      </p:grpSpPr>
      <p:pic>
        <p:nvPicPr>
          <p:cNvPr id="10" name="Picture 18" descr="light_hær"/>
          <p:cNvPicPr>
            <a:picLocks noChangeAspect="1" noChangeArrowheads="1"/>
          </p:cNvPicPr>
          <p:nvPr/>
        </p:nvPicPr>
        <p:blipFill>
          <a:blip r:embed="rId13">
            <a:lum bright="-40000"/>
            <a:extLst>
              <a:ext uri="{28A0092B-C50C-407E-A947-70E740481C1C}">
                <a14:useLocalDpi xmlns:a14="http://schemas.microsoft.com/office/drawing/2010/main" val="0"/>
              </a:ext>
            </a:extLst>
          </a:blip>
          <a:srcRect/>
          <a:stretch>
            <a:fillRect/>
          </a:stretch>
        </p:blipFill>
        <p:spPr bwMode="auto">
          <a:xfrm>
            <a:off x="-1588" y="3165477"/>
            <a:ext cx="9144001"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2" name="Bilde 8" descr="purple bar.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484939"/>
            <a:ext cx="91440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2" name="Rectangle 2"/>
          <p:cNvSpPr>
            <a:spLocks noGrp="1" noChangeArrowheads="1"/>
          </p:cNvSpPr>
          <p:nvPr>
            <p:ph type="title"/>
          </p:nvPr>
        </p:nvSpPr>
        <p:spPr bwMode="auto">
          <a:xfrm>
            <a:off x="457200" y="22860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b-NO" dirty="0" smtClean="0"/>
              <a:t>Klikk for å redigere tittelstil</a:t>
            </a:r>
          </a:p>
        </p:txBody>
      </p:sp>
      <p:sp>
        <p:nvSpPr>
          <p:cNvPr id="194563" name="Rectangle 3"/>
          <p:cNvSpPr>
            <a:spLocks noGrp="1" noChangeArrowheads="1"/>
          </p:cNvSpPr>
          <p:nvPr>
            <p:ph type="body" idx="1"/>
          </p:nvPr>
        </p:nvSpPr>
        <p:spPr bwMode="auto">
          <a:xfrm>
            <a:off x="457200" y="3860803"/>
            <a:ext cx="8229600"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dirty="0" smtClean="0"/>
              <a:t>Klikk for å redigere undertittelstil i malen</a:t>
            </a:r>
          </a:p>
        </p:txBody>
      </p:sp>
      <p:sp>
        <p:nvSpPr>
          <p:cNvPr id="194574" name="Rectangle 14"/>
          <p:cNvSpPr>
            <a:spLocks noGrp="1" noChangeArrowheads="1"/>
          </p:cNvSpPr>
          <p:nvPr>
            <p:ph type="dt" sz="half" idx="2"/>
          </p:nvPr>
        </p:nvSpPr>
        <p:spPr bwMode="white">
          <a:xfrm>
            <a:off x="7556500" y="6656389"/>
            <a:ext cx="10795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800">
                <a:solidFill>
                  <a:srgbClr val="D9D9D9"/>
                </a:solidFill>
              </a:defRPr>
            </a:lvl1pPr>
          </a:lstStyle>
          <a:p>
            <a:endParaRPr lang="nb-NO" dirty="0"/>
          </a:p>
        </p:txBody>
      </p:sp>
      <p:sp>
        <p:nvSpPr>
          <p:cNvPr id="194575" name="Rectangle 15"/>
          <p:cNvSpPr>
            <a:spLocks noGrp="1" noChangeArrowheads="1"/>
          </p:cNvSpPr>
          <p:nvPr>
            <p:ph type="sldNum" sz="quarter" idx="4"/>
          </p:nvPr>
        </p:nvSpPr>
        <p:spPr bwMode="auto">
          <a:xfrm>
            <a:off x="8675688" y="6624637"/>
            <a:ext cx="4064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solidFill>
                  <a:srgbClr val="D9D9D9"/>
                </a:solidFill>
              </a:defRPr>
            </a:lvl1pPr>
          </a:lstStyle>
          <a:p>
            <a:fld id="{C4900F74-C19F-4F66-8F4A-179219101D40}" type="slidenum">
              <a:rPr lang="nb-NO"/>
              <a:pPr/>
              <a:t>‹#›</a:t>
            </a:fld>
            <a:endParaRPr lang="nb-NO" dirty="0"/>
          </a:p>
        </p:txBody>
      </p:sp>
      <p:sp>
        <p:nvSpPr>
          <p:cNvPr id="194573"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bg1"/>
                </a:solidFill>
                <a:latin typeface="FORSVARET-Medium" pitchFamily="2" charset="0"/>
              </a:defRPr>
            </a:lvl1pPr>
          </a:lstStyle>
          <a:p>
            <a:r>
              <a:rPr lang="en-US" smtClean="0"/>
              <a:t>Norwegian Defence Logistics Organisation Naval Systems</a:t>
            </a:r>
            <a:endParaRPr lang="nb-NO" dirty="0"/>
          </a:p>
        </p:txBody>
      </p:sp>
      <p:pic>
        <p:nvPicPr>
          <p:cNvPr id="194585" name="Bilde 22" descr="NAF_logo_neg.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5263" y="115893"/>
            <a:ext cx="3003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3"/>
          <p:cNvSpPr txBox="1">
            <a:spLocks noChangeArrowheads="1"/>
          </p:cNvSpPr>
          <p:nvPr/>
        </p:nvSpPr>
        <p:spPr bwMode="white">
          <a:xfrm>
            <a:off x="900113" y="6656388"/>
            <a:ext cx="6118225" cy="144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800" kern="1200">
                <a:solidFill>
                  <a:schemeClr val="tx1"/>
                </a:solidFill>
                <a:latin typeface="Arial"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Arial" charset="0"/>
                <a:ea typeface="+mn-ea"/>
                <a:cs typeface="Arial" charset="0"/>
              </a:defRPr>
            </a:lvl5pPr>
            <a:lvl6pPr marL="25146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6pPr>
            <a:lvl7pPr marL="29718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7pPr>
            <a:lvl8pPr marL="34290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8pPr>
            <a:lvl9pPr marL="38862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9pPr>
          </a:lstStyle>
          <a:p>
            <a:r>
              <a:rPr lang="en-GB" altLang="nb-NO" dirty="0" smtClean="0">
                <a:solidFill>
                  <a:srgbClr val="D9D9D9"/>
                </a:solidFill>
              </a:rPr>
              <a:t>Increased operational capability through efficient logistics</a:t>
            </a:r>
          </a:p>
        </p:txBody>
      </p:sp>
    </p:spTree>
  </p:cSld>
  <p:clrMap bg1="lt1" tx1="dk1" bg2="lt2" tx2="dk2" accent1="accent1" accent2="accent2" accent3="accent3" accent4="accent4" accent5="accent5" accent6="accent6" hlink="hlink" folHlink="folHlink"/>
  <p:sldLayoutIdLst>
    <p:sldLayoutId id="2147485851" r:id="rId1"/>
    <p:sldLayoutId id="2147485852" r:id="rId2"/>
    <p:sldLayoutId id="2147485853" r:id="rId3"/>
    <p:sldLayoutId id="2147485854" r:id="rId4"/>
    <p:sldLayoutId id="2147485855" r:id="rId5"/>
    <p:sldLayoutId id="2147485856" r:id="rId6"/>
    <p:sldLayoutId id="2147485857" r:id="rId7"/>
    <p:sldLayoutId id="2147485858" r:id="rId8"/>
    <p:sldLayoutId id="2147485859" r:id="rId9"/>
    <p:sldLayoutId id="2147485860" r:id="rId10"/>
    <p:sldLayoutId id="2147485861" r:id="rId11"/>
  </p:sldLayoutIdLst>
  <p:timing>
    <p:tnLst>
      <p:par>
        <p:cTn id="1" dur="indefinite" restart="never" nodeType="tmRoot"/>
      </p:par>
    </p:tnLst>
  </p:timing>
  <p:hf hdr="0" dt="0"/>
  <p:txStyles>
    <p:title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pitchFamily="34" charset="0"/>
        </a:defRPr>
      </a:lvl2pPr>
      <a:lvl3pPr algn="ctr" rtl="0" eaLnBrk="1" fontAlgn="base" hangingPunct="1">
        <a:spcBef>
          <a:spcPct val="0"/>
        </a:spcBef>
        <a:spcAft>
          <a:spcPct val="0"/>
        </a:spcAft>
        <a:defRPr sz="3200">
          <a:solidFill>
            <a:schemeClr val="bg1"/>
          </a:solidFill>
          <a:latin typeface="Arial" pitchFamily="34" charset="0"/>
        </a:defRPr>
      </a:lvl3pPr>
      <a:lvl4pPr algn="ctr" rtl="0" eaLnBrk="1" fontAlgn="base" hangingPunct="1">
        <a:spcBef>
          <a:spcPct val="0"/>
        </a:spcBef>
        <a:spcAft>
          <a:spcPct val="0"/>
        </a:spcAft>
        <a:defRPr sz="3200">
          <a:solidFill>
            <a:schemeClr val="bg1"/>
          </a:solidFill>
          <a:latin typeface="Arial" pitchFamily="34" charset="0"/>
        </a:defRPr>
      </a:lvl4pPr>
      <a:lvl5pPr algn="ctr" rtl="0" eaLnBrk="1" fontAlgn="base" hangingPunct="1">
        <a:spcBef>
          <a:spcPct val="0"/>
        </a:spcBef>
        <a:spcAft>
          <a:spcPct val="0"/>
        </a:spcAft>
        <a:defRPr sz="3200">
          <a:solidFill>
            <a:schemeClr val="bg1"/>
          </a:solidFill>
          <a:latin typeface="Arial" pitchFamily="34" charset="0"/>
        </a:defRPr>
      </a:lvl5pPr>
      <a:lvl6pPr marL="457200" algn="ctr" rtl="0" eaLnBrk="1" fontAlgn="base" hangingPunct="1">
        <a:spcBef>
          <a:spcPct val="0"/>
        </a:spcBef>
        <a:spcAft>
          <a:spcPct val="0"/>
        </a:spcAft>
        <a:defRPr sz="3200">
          <a:solidFill>
            <a:schemeClr val="bg1"/>
          </a:solidFill>
          <a:latin typeface="Arial" pitchFamily="34" charset="0"/>
        </a:defRPr>
      </a:lvl6pPr>
      <a:lvl7pPr marL="914400" algn="ctr" rtl="0" eaLnBrk="1" fontAlgn="base" hangingPunct="1">
        <a:spcBef>
          <a:spcPct val="0"/>
        </a:spcBef>
        <a:spcAft>
          <a:spcPct val="0"/>
        </a:spcAft>
        <a:defRPr sz="3200">
          <a:solidFill>
            <a:schemeClr val="bg1"/>
          </a:solidFill>
          <a:latin typeface="Arial" pitchFamily="34" charset="0"/>
        </a:defRPr>
      </a:lvl7pPr>
      <a:lvl8pPr marL="1371600" algn="ctr" rtl="0" eaLnBrk="1" fontAlgn="base" hangingPunct="1">
        <a:spcBef>
          <a:spcPct val="0"/>
        </a:spcBef>
        <a:spcAft>
          <a:spcPct val="0"/>
        </a:spcAft>
        <a:defRPr sz="3200">
          <a:solidFill>
            <a:schemeClr val="bg1"/>
          </a:solidFill>
          <a:latin typeface="Arial" pitchFamily="34" charset="0"/>
        </a:defRPr>
      </a:lvl8pPr>
      <a:lvl9pPr marL="1828800" algn="ctr" rtl="0" eaLnBrk="1" fontAlgn="base" hangingPunct="1">
        <a:spcBef>
          <a:spcPct val="0"/>
        </a:spcBef>
        <a:spcAft>
          <a:spcPct val="0"/>
        </a:spcAft>
        <a:defRPr sz="3200">
          <a:solidFill>
            <a:schemeClr val="bg1"/>
          </a:solidFill>
          <a:latin typeface="Arial" pitchFamily="34" charset="0"/>
        </a:defRPr>
      </a:lvl9pPr>
    </p:titleStyle>
    <p:bodyStyle>
      <a:lvl1pPr marL="342900" indent="-342900" algn="ctr" rtl="0" eaLnBrk="1" fontAlgn="base" hangingPunct="1">
        <a:spcBef>
          <a:spcPct val="20000"/>
        </a:spcBef>
        <a:spcAft>
          <a:spcPct val="0"/>
        </a:spcAft>
        <a:defRPr sz="2400">
          <a:solidFill>
            <a:schemeClr val="bg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mn-lt"/>
        </a:defRPr>
      </a:lvl2pPr>
      <a:lvl3pPr marL="1143000" indent="-228600" algn="l" rtl="0" eaLnBrk="1" fontAlgn="base" hangingPunct="1">
        <a:spcBef>
          <a:spcPct val="20000"/>
        </a:spcBef>
        <a:spcAft>
          <a:spcPct val="0"/>
        </a:spcAft>
        <a:defRPr sz="2400">
          <a:solidFill>
            <a:schemeClr val="tx1"/>
          </a:solidFill>
          <a:latin typeface="+mn-lt"/>
        </a:defRPr>
      </a:lvl3pPr>
      <a:lvl4pPr marL="1600200" indent="-228600" algn="l" rtl="0" eaLnBrk="1" fontAlgn="base" hangingPunct="1">
        <a:spcBef>
          <a:spcPct val="20000"/>
        </a:spcBef>
        <a:spcAft>
          <a:spcPct val="0"/>
        </a:spcAft>
        <a:defRPr sz="20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C9C9C9"/>
            </a:gs>
          </a:gsLst>
          <a:lin ang="5400000" scaled="1"/>
        </a:gradFill>
        <a:effectLst/>
      </p:bgPr>
    </p:bg>
    <p:spTree>
      <p:nvGrpSpPr>
        <p:cNvPr id="1" name=""/>
        <p:cNvGrpSpPr/>
        <p:nvPr/>
      </p:nvGrpSpPr>
      <p:grpSpPr>
        <a:xfrm>
          <a:off x="0" y="0"/>
          <a:ext cx="0" cy="0"/>
          <a:chOff x="0" y="0"/>
          <a:chExt cx="0" cy="0"/>
        </a:xfrm>
      </p:grpSpPr>
      <p:pic>
        <p:nvPicPr>
          <p:cNvPr id="10" name="Picture 15" descr="light_hær"/>
          <p:cNvPicPr>
            <a:picLocks noChangeAspect="1" noChangeArrowheads="1"/>
          </p:cNvPicPr>
          <p:nvPr/>
        </p:nvPicPr>
        <p:blipFill>
          <a:blip r:embed="rId13">
            <a:lum bright="-4000"/>
            <a:extLst>
              <a:ext uri="{28A0092B-C50C-407E-A947-70E740481C1C}">
                <a14:useLocalDpi xmlns:a14="http://schemas.microsoft.com/office/drawing/2010/main" val="0"/>
              </a:ext>
            </a:extLst>
          </a:blip>
          <a:srcRect/>
          <a:stretch>
            <a:fillRect/>
          </a:stretch>
        </p:blipFill>
        <p:spPr bwMode="auto">
          <a:xfrm>
            <a:off x="-1588" y="3165477"/>
            <a:ext cx="9144001"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8" name="Bilde 8" descr="purple bar.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484939"/>
            <a:ext cx="91440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9" name="Bilde 14" descr="light_stripes.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4794251"/>
            <a:ext cx="9144000" cy="101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Plassholder for tekst 2"/>
          <p:cNvSpPr>
            <a:spLocks noGrp="1"/>
          </p:cNvSpPr>
          <p:nvPr>
            <p:ph type="body" idx="1"/>
          </p:nvPr>
        </p:nvSpPr>
        <p:spPr bwMode="auto">
          <a:xfrm>
            <a:off x="900116" y="1700217"/>
            <a:ext cx="7920037"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smtClean="0"/>
          </a:p>
        </p:txBody>
      </p:sp>
      <p:sp>
        <p:nvSpPr>
          <p:cNvPr id="117766" name="Rectangle 12"/>
          <p:cNvSpPr>
            <a:spLocks noGrp="1" noChangeArrowheads="1"/>
          </p:cNvSpPr>
          <p:nvPr>
            <p:ph type="title"/>
          </p:nvPr>
        </p:nvSpPr>
        <p:spPr bwMode="auto">
          <a:xfrm>
            <a:off x="889000" y="836614"/>
            <a:ext cx="7931150" cy="69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17769" name="Rectangle 9"/>
          <p:cNvSpPr>
            <a:spLocks noGrp="1" noChangeArrowheads="1"/>
          </p:cNvSpPr>
          <p:nvPr>
            <p:ph type="dt" sz="half" idx="2"/>
          </p:nvPr>
        </p:nvSpPr>
        <p:spPr bwMode="white">
          <a:xfrm>
            <a:off x="7556500" y="6656389"/>
            <a:ext cx="10795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800">
                <a:solidFill>
                  <a:srgbClr val="D9D9D9"/>
                </a:solidFill>
              </a:defRPr>
            </a:lvl1pPr>
          </a:lstStyle>
          <a:p>
            <a:endParaRPr lang="nb-NO"/>
          </a:p>
        </p:txBody>
      </p:sp>
      <p:sp>
        <p:nvSpPr>
          <p:cNvPr id="117778" name="Rectangle 18"/>
          <p:cNvSpPr>
            <a:spLocks noGrp="1" noChangeArrowheads="1"/>
          </p:cNvSpPr>
          <p:nvPr>
            <p:ph type="sldNum" sz="quarter" idx="4"/>
          </p:nvPr>
        </p:nvSpPr>
        <p:spPr bwMode="auto">
          <a:xfrm>
            <a:off x="8675688" y="6624637"/>
            <a:ext cx="4064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solidFill>
                  <a:srgbClr val="D9D9D9"/>
                </a:solidFill>
              </a:defRPr>
            </a:lvl1pPr>
          </a:lstStyle>
          <a:p>
            <a:fld id="{959A1164-F171-4B66-ABBB-BEFE63A5856E}" type="slidenum">
              <a:rPr lang="nb-NO"/>
              <a:pPr/>
              <a:t>‹#›</a:t>
            </a:fld>
            <a:endParaRPr lang="nb-NO"/>
          </a:p>
        </p:txBody>
      </p:sp>
      <p:pic>
        <p:nvPicPr>
          <p:cNvPr id="117790" name="Bilde 12" descr="NAF_logo_pos.pn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5263" y="115893"/>
            <a:ext cx="3003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
        <p:nvSpPr>
          <p:cNvPr id="13" name="Rectangle 13"/>
          <p:cNvSpPr txBox="1">
            <a:spLocks noChangeArrowheads="1"/>
          </p:cNvSpPr>
          <p:nvPr/>
        </p:nvSpPr>
        <p:spPr bwMode="white">
          <a:xfrm>
            <a:off x="900113" y="6656388"/>
            <a:ext cx="6118225" cy="144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800" kern="1200">
                <a:solidFill>
                  <a:schemeClr val="tx1"/>
                </a:solidFill>
                <a:latin typeface="Arial"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Arial" charset="0"/>
                <a:ea typeface="+mn-ea"/>
                <a:cs typeface="Arial" charset="0"/>
              </a:defRPr>
            </a:lvl5pPr>
            <a:lvl6pPr marL="25146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6pPr>
            <a:lvl7pPr marL="29718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7pPr>
            <a:lvl8pPr marL="34290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8pPr>
            <a:lvl9pPr marL="3886200" indent="-228600" algn="l" defTabSz="914400" rtl="0" eaLnBrk="1" fontAlgn="base" latinLnBrk="0" hangingPunct="1">
              <a:spcBef>
                <a:spcPct val="0"/>
              </a:spcBef>
              <a:spcAft>
                <a:spcPct val="0"/>
              </a:spcAft>
              <a:defRPr kern="1200">
                <a:solidFill>
                  <a:schemeClr val="tx1"/>
                </a:solidFill>
                <a:latin typeface="Arial" charset="0"/>
                <a:ea typeface="+mn-ea"/>
                <a:cs typeface="Arial" charset="0"/>
              </a:defRPr>
            </a:lvl9pPr>
          </a:lstStyle>
          <a:p>
            <a:r>
              <a:rPr lang="en-GB" altLang="nb-NO" dirty="0" smtClean="0">
                <a:solidFill>
                  <a:srgbClr val="D9D9D9"/>
                </a:solidFill>
              </a:rPr>
              <a:t>Increased operational capability through efficient logistics</a:t>
            </a:r>
          </a:p>
        </p:txBody>
      </p:sp>
    </p:spTree>
  </p:cSld>
  <p:clrMap bg1="lt1" tx1="dk1" bg2="lt2" tx2="dk2" accent1="accent1" accent2="accent2" accent3="accent3" accent4="accent4" accent5="accent5" accent6="accent6" hlink="hlink" folHlink="folHlink"/>
  <p:sldLayoutIdLst>
    <p:sldLayoutId id="2147485862" r:id="rId1"/>
    <p:sldLayoutId id="2147485863" r:id="rId2"/>
    <p:sldLayoutId id="2147485864" r:id="rId3"/>
    <p:sldLayoutId id="2147485865" r:id="rId4"/>
    <p:sldLayoutId id="2147485866" r:id="rId5"/>
    <p:sldLayoutId id="2147485867" r:id="rId6"/>
    <p:sldLayoutId id="2147485868" r:id="rId7"/>
    <p:sldLayoutId id="2147485869" r:id="rId8"/>
    <p:sldLayoutId id="2147485870" r:id="rId9"/>
    <p:sldLayoutId id="2147485871" r:id="rId10"/>
    <p:sldLayoutId id="2147485872" r:id="rId11"/>
  </p:sldLayoutIdLst>
  <p:timing>
    <p:tnLst>
      <p:par>
        <p:cTn id="1" dur="indefinite" restart="never" nodeType="tmRoot"/>
      </p:par>
    </p:tnLst>
  </p:timing>
  <p:hf hd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pitchFamily="34" charset="0"/>
        </a:defRPr>
      </a:lvl2pPr>
      <a:lvl3pPr algn="l" rtl="0" eaLnBrk="0" fontAlgn="base" hangingPunct="0">
        <a:spcBef>
          <a:spcPct val="0"/>
        </a:spcBef>
        <a:spcAft>
          <a:spcPct val="0"/>
        </a:spcAft>
        <a:defRPr sz="3200">
          <a:solidFill>
            <a:schemeClr val="tx1"/>
          </a:solidFill>
          <a:latin typeface="Arial" pitchFamily="34" charset="0"/>
        </a:defRPr>
      </a:lvl3pPr>
      <a:lvl4pPr algn="l" rtl="0" eaLnBrk="0" fontAlgn="base" hangingPunct="0">
        <a:spcBef>
          <a:spcPct val="0"/>
        </a:spcBef>
        <a:spcAft>
          <a:spcPct val="0"/>
        </a:spcAft>
        <a:defRPr sz="3200">
          <a:solidFill>
            <a:schemeClr val="tx1"/>
          </a:solidFill>
          <a:latin typeface="Arial" pitchFamily="34" charset="0"/>
        </a:defRPr>
      </a:lvl4pPr>
      <a:lvl5pPr algn="l" rtl="0" eaLnBrk="0" fontAlgn="base" hangingPunct="0">
        <a:spcBef>
          <a:spcPct val="0"/>
        </a:spcBef>
        <a:spcAft>
          <a:spcPct val="0"/>
        </a:spcAft>
        <a:defRPr sz="3200">
          <a:solidFill>
            <a:schemeClr val="tx1"/>
          </a:solidFill>
          <a:latin typeface="Arial" pitchFamily="34" charset="0"/>
        </a:defRPr>
      </a:lvl5pPr>
      <a:lvl6pPr marL="457200" algn="l" rtl="0" eaLnBrk="0" fontAlgn="base" hangingPunct="0">
        <a:spcBef>
          <a:spcPct val="0"/>
        </a:spcBef>
        <a:spcAft>
          <a:spcPct val="0"/>
        </a:spcAft>
        <a:defRPr sz="3200">
          <a:solidFill>
            <a:schemeClr val="tx1"/>
          </a:solidFill>
          <a:latin typeface="Arial" pitchFamily="34" charset="0"/>
        </a:defRPr>
      </a:lvl6pPr>
      <a:lvl7pPr marL="914400" algn="l" rtl="0" eaLnBrk="0" fontAlgn="base" hangingPunct="0">
        <a:spcBef>
          <a:spcPct val="0"/>
        </a:spcBef>
        <a:spcAft>
          <a:spcPct val="0"/>
        </a:spcAft>
        <a:defRPr sz="3200">
          <a:solidFill>
            <a:schemeClr val="tx1"/>
          </a:solidFill>
          <a:latin typeface="Arial" pitchFamily="34" charset="0"/>
        </a:defRPr>
      </a:lvl7pPr>
      <a:lvl8pPr marL="1371600" algn="l" rtl="0" eaLnBrk="0" fontAlgn="base" hangingPunct="0">
        <a:spcBef>
          <a:spcPct val="0"/>
        </a:spcBef>
        <a:spcAft>
          <a:spcPct val="0"/>
        </a:spcAft>
        <a:defRPr sz="3200">
          <a:solidFill>
            <a:schemeClr val="tx1"/>
          </a:solidFill>
          <a:latin typeface="Arial" pitchFamily="34" charset="0"/>
        </a:defRPr>
      </a:lvl8pPr>
      <a:lvl9pPr marL="1828800" algn="l" rtl="0" eaLnBrk="0" fontAlgn="base" hangingPunct="0">
        <a:spcBef>
          <a:spcPct val="0"/>
        </a:spcBef>
        <a:spcAft>
          <a:spcPct val="0"/>
        </a:spcAft>
        <a:defRPr sz="32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cs typeface="+mn-cs"/>
        </a:defRPr>
      </a:lvl2pPr>
      <a:lvl3pPr marL="1143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gradFill rotWithShape="0">
          <a:gsLst>
            <a:gs pos="0">
              <a:srgbClr val="6F6F6F"/>
            </a:gs>
            <a:gs pos="100000">
              <a:srgbClr val="434343"/>
            </a:gs>
          </a:gsLst>
          <a:lin ang="5400000" scaled="1"/>
        </a:gradFill>
        <a:effectLst/>
      </p:bgPr>
    </p:bg>
    <p:spTree>
      <p:nvGrpSpPr>
        <p:cNvPr id="1" name=""/>
        <p:cNvGrpSpPr/>
        <p:nvPr/>
      </p:nvGrpSpPr>
      <p:grpSpPr>
        <a:xfrm>
          <a:off x="0" y="0"/>
          <a:ext cx="0" cy="0"/>
          <a:chOff x="0" y="0"/>
          <a:chExt cx="0" cy="0"/>
        </a:xfrm>
      </p:grpSpPr>
      <p:sp>
        <p:nvSpPr>
          <p:cNvPr id="190469" name="Plassholder for tekst 2"/>
          <p:cNvSpPr>
            <a:spLocks noGrp="1"/>
          </p:cNvSpPr>
          <p:nvPr>
            <p:ph type="body" idx="1"/>
          </p:nvPr>
        </p:nvSpPr>
        <p:spPr bwMode="auto">
          <a:xfrm>
            <a:off x="900116" y="1700217"/>
            <a:ext cx="7920037"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smtClean="0"/>
          </a:p>
        </p:txBody>
      </p:sp>
      <p:sp>
        <p:nvSpPr>
          <p:cNvPr id="190470" name="Rectangle 12"/>
          <p:cNvSpPr>
            <a:spLocks noGrp="1" noChangeArrowheads="1"/>
          </p:cNvSpPr>
          <p:nvPr>
            <p:ph type="title"/>
          </p:nvPr>
        </p:nvSpPr>
        <p:spPr bwMode="auto">
          <a:xfrm>
            <a:off x="889000" y="836614"/>
            <a:ext cx="7931150" cy="69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90474" name="Rectangle 10"/>
          <p:cNvSpPr>
            <a:spLocks noGrp="1" noChangeArrowheads="1"/>
          </p:cNvSpPr>
          <p:nvPr>
            <p:ph type="dt" sz="half" idx="2"/>
          </p:nvPr>
        </p:nvSpPr>
        <p:spPr bwMode="white">
          <a:xfrm>
            <a:off x="7556500" y="6656389"/>
            <a:ext cx="10795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800">
                <a:solidFill>
                  <a:srgbClr val="D9D9D9"/>
                </a:solidFill>
              </a:defRPr>
            </a:lvl1pPr>
          </a:lstStyle>
          <a:p>
            <a:endParaRPr lang="nb-NO"/>
          </a:p>
        </p:txBody>
      </p:sp>
      <p:sp>
        <p:nvSpPr>
          <p:cNvPr id="190475" name="Rectangle 11"/>
          <p:cNvSpPr>
            <a:spLocks noGrp="1" noChangeArrowheads="1"/>
          </p:cNvSpPr>
          <p:nvPr>
            <p:ph type="sldNum" sz="quarter" idx="4"/>
          </p:nvPr>
        </p:nvSpPr>
        <p:spPr bwMode="auto">
          <a:xfrm>
            <a:off x="8675688" y="6624637"/>
            <a:ext cx="4064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solidFill>
                  <a:srgbClr val="D9D9D9"/>
                </a:solidFill>
              </a:defRPr>
            </a:lvl1pPr>
          </a:lstStyle>
          <a:p>
            <a:fld id="{76388859-A700-4C74-8A99-F427B58E0DEB}" type="slidenum">
              <a:rPr lang="nb-NO"/>
              <a:pPr/>
              <a:t>‹#›</a:t>
            </a:fld>
            <a:endParaRPr lang="nb-NO"/>
          </a:p>
        </p:txBody>
      </p:sp>
      <p:sp>
        <p:nvSpPr>
          <p:cNvPr id="190477"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bg1"/>
                </a:solidFill>
                <a:latin typeface="FORSVARET-Medium" pitchFamily="2" charset="0"/>
              </a:defRPr>
            </a:lvl1pPr>
          </a:lstStyle>
          <a:p>
            <a:r>
              <a:rPr lang="en-US" smtClean="0"/>
              <a:t>Norwegian Defence Logistics Organisation Naval Systems</a:t>
            </a:r>
            <a:endParaRPr lang="nb-NO"/>
          </a:p>
        </p:txBody>
      </p:sp>
      <p:pic>
        <p:nvPicPr>
          <p:cNvPr id="190478" name="Bilde 22" descr="NAF_logo_neg.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5263" y="115893"/>
            <a:ext cx="3003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873" r:id="rId1"/>
    <p:sldLayoutId id="2147485874" r:id="rId2"/>
    <p:sldLayoutId id="2147485875" r:id="rId3"/>
    <p:sldLayoutId id="2147485876" r:id="rId4"/>
    <p:sldLayoutId id="2147485877" r:id="rId5"/>
    <p:sldLayoutId id="2147485878" r:id="rId6"/>
    <p:sldLayoutId id="2147485879" r:id="rId7"/>
    <p:sldLayoutId id="2147485880" r:id="rId8"/>
    <p:sldLayoutId id="2147485881" r:id="rId9"/>
    <p:sldLayoutId id="2147485882" r:id="rId10"/>
    <p:sldLayoutId id="2147485883" r:id="rId11"/>
  </p:sldLayoutIdLst>
  <p:timing>
    <p:tnLst>
      <p:par>
        <p:cTn id="1" dur="indefinite" restart="never" nodeType="tmRoot"/>
      </p:par>
    </p:tnLst>
  </p:timing>
  <p:hf hdr="0" dt="0"/>
  <p:txStyles>
    <p:titleStyle>
      <a:lvl1pPr algn="l" rtl="0" fontAlgn="base">
        <a:spcBef>
          <a:spcPct val="0"/>
        </a:spcBef>
        <a:spcAft>
          <a:spcPct val="0"/>
        </a:spcAft>
        <a:defRPr sz="3200">
          <a:solidFill>
            <a:schemeClr val="bg1"/>
          </a:solidFill>
          <a:latin typeface="+mj-lt"/>
          <a:ea typeface="+mj-ea"/>
          <a:cs typeface="+mj-cs"/>
        </a:defRPr>
      </a:lvl1pPr>
      <a:lvl2pPr algn="l" rtl="0" fontAlgn="base">
        <a:spcBef>
          <a:spcPct val="0"/>
        </a:spcBef>
        <a:spcAft>
          <a:spcPct val="0"/>
        </a:spcAft>
        <a:defRPr sz="3200">
          <a:solidFill>
            <a:schemeClr val="bg1"/>
          </a:solidFill>
          <a:latin typeface="Arial" pitchFamily="34" charset="0"/>
          <a:ea typeface="ＭＳ Ｐゴシック" charset="-128"/>
        </a:defRPr>
      </a:lvl2pPr>
      <a:lvl3pPr algn="l" rtl="0" fontAlgn="base">
        <a:spcBef>
          <a:spcPct val="0"/>
        </a:spcBef>
        <a:spcAft>
          <a:spcPct val="0"/>
        </a:spcAft>
        <a:defRPr sz="3200">
          <a:solidFill>
            <a:schemeClr val="bg1"/>
          </a:solidFill>
          <a:latin typeface="Arial" pitchFamily="34" charset="0"/>
          <a:ea typeface="ＭＳ Ｐゴシック" charset="-128"/>
        </a:defRPr>
      </a:lvl3pPr>
      <a:lvl4pPr algn="l" rtl="0" fontAlgn="base">
        <a:spcBef>
          <a:spcPct val="0"/>
        </a:spcBef>
        <a:spcAft>
          <a:spcPct val="0"/>
        </a:spcAft>
        <a:defRPr sz="3200">
          <a:solidFill>
            <a:schemeClr val="bg1"/>
          </a:solidFill>
          <a:latin typeface="Arial" pitchFamily="34" charset="0"/>
          <a:ea typeface="ＭＳ Ｐゴシック" charset="-128"/>
        </a:defRPr>
      </a:lvl4pPr>
      <a:lvl5pPr algn="l" rtl="0" fontAlgn="base">
        <a:spcBef>
          <a:spcPct val="0"/>
        </a:spcBef>
        <a:spcAft>
          <a:spcPct val="0"/>
        </a:spcAft>
        <a:defRPr sz="3200">
          <a:solidFill>
            <a:schemeClr val="bg1"/>
          </a:solidFill>
          <a:latin typeface="Arial" pitchFamily="34" charset="0"/>
          <a:ea typeface="ＭＳ Ｐゴシック" charset="-128"/>
        </a:defRPr>
      </a:lvl5pPr>
      <a:lvl6pPr marL="457200" algn="l" rtl="0" fontAlgn="base">
        <a:spcBef>
          <a:spcPct val="0"/>
        </a:spcBef>
        <a:spcAft>
          <a:spcPct val="0"/>
        </a:spcAft>
        <a:defRPr sz="3200">
          <a:solidFill>
            <a:schemeClr val="bg1"/>
          </a:solidFill>
          <a:latin typeface="Arial" pitchFamily="34" charset="0"/>
          <a:ea typeface="ＭＳ Ｐゴシック" charset="-128"/>
        </a:defRPr>
      </a:lvl6pPr>
      <a:lvl7pPr marL="914400" algn="l" rtl="0" fontAlgn="base">
        <a:spcBef>
          <a:spcPct val="0"/>
        </a:spcBef>
        <a:spcAft>
          <a:spcPct val="0"/>
        </a:spcAft>
        <a:defRPr sz="3200">
          <a:solidFill>
            <a:schemeClr val="bg1"/>
          </a:solidFill>
          <a:latin typeface="Arial" pitchFamily="34" charset="0"/>
          <a:ea typeface="ＭＳ Ｐゴシック" charset="-128"/>
        </a:defRPr>
      </a:lvl7pPr>
      <a:lvl8pPr marL="1371600" algn="l" rtl="0" fontAlgn="base">
        <a:spcBef>
          <a:spcPct val="0"/>
        </a:spcBef>
        <a:spcAft>
          <a:spcPct val="0"/>
        </a:spcAft>
        <a:defRPr sz="3200">
          <a:solidFill>
            <a:schemeClr val="bg1"/>
          </a:solidFill>
          <a:latin typeface="Arial" pitchFamily="34" charset="0"/>
          <a:ea typeface="ＭＳ Ｐゴシック" charset="-128"/>
        </a:defRPr>
      </a:lvl8pPr>
      <a:lvl9pPr marL="1828800" algn="l" rtl="0" fontAlgn="base">
        <a:spcBef>
          <a:spcPct val="0"/>
        </a:spcBef>
        <a:spcAft>
          <a:spcPct val="0"/>
        </a:spcAft>
        <a:defRPr sz="3200">
          <a:solidFill>
            <a:schemeClr val="bg1"/>
          </a:solidFill>
          <a:latin typeface="Arial" pitchFamily="34" charset="0"/>
          <a:ea typeface="ＭＳ Ｐゴシック" charset="-128"/>
        </a:defRPr>
      </a:lvl9pPr>
    </p:titleStyle>
    <p:bodyStyle>
      <a:lvl1pPr marL="342900" indent="-342900" algn="l" rtl="0" fontAlgn="base">
        <a:spcBef>
          <a:spcPct val="20000"/>
        </a:spcBef>
        <a:spcAft>
          <a:spcPct val="0"/>
        </a:spcAft>
        <a:buFont typeface="Arial" pitchFamily="34" charset="0"/>
        <a:buChar char="•"/>
        <a:defRPr sz="2400">
          <a:solidFill>
            <a:schemeClr val="bg1"/>
          </a:solidFill>
          <a:latin typeface="+mn-lt"/>
          <a:ea typeface="+mn-ea"/>
          <a:cs typeface="+mn-cs"/>
        </a:defRPr>
      </a:lvl1pPr>
      <a:lvl2pPr marL="742950" indent="-285750" algn="l" rtl="0" fontAlgn="base">
        <a:spcBef>
          <a:spcPct val="20000"/>
        </a:spcBef>
        <a:spcAft>
          <a:spcPct val="0"/>
        </a:spcAft>
        <a:buFont typeface="Arial" pitchFamily="34" charset="0"/>
        <a:buChar char="–"/>
        <a:defRPr sz="2000">
          <a:solidFill>
            <a:schemeClr val="bg1"/>
          </a:solidFill>
          <a:latin typeface="+mn-lt"/>
          <a:ea typeface="+mn-ea"/>
          <a:cs typeface="Arial" pitchFamily="34" charset="0"/>
        </a:defRPr>
      </a:lvl2pPr>
      <a:lvl3pPr marL="1143000" indent="-228600" algn="l" rtl="0" fontAlgn="base">
        <a:spcBef>
          <a:spcPct val="20000"/>
        </a:spcBef>
        <a:spcAft>
          <a:spcPct val="0"/>
        </a:spcAft>
        <a:buFont typeface="Arial" pitchFamily="34" charset="0"/>
        <a:buChar char="•"/>
        <a:defRPr sz="2000">
          <a:solidFill>
            <a:schemeClr val="bg1"/>
          </a:solidFill>
          <a:latin typeface="+mn-lt"/>
          <a:ea typeface="+mn-ea"/>
          <a:cs typeface="Arial" pitchFamily="34" charset="0"/>
        </a:defRPr>
      </a:lvl3pPr>
      <a:lvl4pPr marL="1600200" indent="-228600" algn="l" rtl="0" fontAlgn="base">
        <a:spcBef>
          <a:spcPct val="20000"/>
        </a:spcBef>
        <a:spcAft>
          <a:spcPct val="0"/>
        </a:spcAft>
        <a:buFont typeface="Arial" pitchFamily="34" charset="0"/>
        <a:buChar char="–"/>
        <a:defRPr sz="2000">
          <a:solidFill>
            <a:schemeClr val="bg1"/>
          </a:solidFill>
          <a:latin typeface="+mn-lt"/>
          <a:ea typeface="+mn-ea"/>
          <a:cs typeface="Arial" pitchFamily="34" charset="0"/>
        </a:defRPr>
      </a:lvl4pPr>
      <a:lvl5pPr marL="2057400" indent="-228600" algn="l" rtl="0" fontAlgn="base">
        <a:spcBef>
          <a:spcPct val="20000"/>
        </a:spcBef>
        <a:spcAft>
          <a:spcPct val="0"/>
        </a:spcAft>
        <a:buFont typeface="Arial" pitchFamily="34" charset="0"/>
        <a:buChar char="»"/>
        <a:defRPr sz="2000">
          <a:solidFill>
            <a:schemeClr val="bg1"/>
          </a:solidFill>
          <a:latin typeface="+mn-lt"/>
          <a:ea typeface="+mn-ea"/>
          <a:cs typeface="Arial" pitchFamily="34" charset="0"/>
        </a:defRPr>
      </a:lvl5pPr>
      <a:lvl6pPr marL="2514600" indent="-228600" algn="l" rtl="0" fontAlgn="base">
        <a:spcBef>
          <a:spcPct val="20000"/>
        </a:spcBef>
        <a:spcAft>
          <a:spcPct val="0"/>
        </a:spcAft>
        <a:buFont typeface="Arial" pitchFamily="34" charset="0"/>
        <a:buChar char="»"/>
        <a:defRPr sz="2000">
          <a:solidFill>
            <a:schemeClr val="bg1"/>
          </a:solidFill>
          <a:latin typeface="+mn-lt"/>
          <a:ea typeface="+mn-ea"/>
          <a:cs typeface="Arial" pitchFamily="34" charset="0"/>
        </a:defRPr>
      </a:lvl6pPr>
      <a:lvl7pPr marL="2971800" indent="-228600" algn="l" rtl="0" fontAlgn="base">
        <a:spcBef>
          <a:spcPct val="20000"/>
        </a:spcBef>
        <a:spcAft>
          <a:spcPct val="0"/>
        </a:spcAft>
        <a:buFont typeface="Arial" pitchFamily="34" charset="0"/>
        <a:buChar char="»"/>
        <a:defRPr sz="2000">
          <a:solidFill>
            <a:schemeClr val="bg1"/>
          </a:solidFill>
          <a:latin typeface="+mn-lt"/>
          <a:ea typeface="+mn-ea"/>
          <a:cs typeface="Arial" pitchFamily="34" charset="0"/>
        </a:defRPr>
      </a:lvl7pPr>
      <a:lvl8pPr marL="3429000" indent="-228600" algn="l" rtl="0" fontAlgn="base">
        <a:spcBef>
          <a:spcPct val="20000"/>
        </a:spcBef>
        <a:spcAft>
          <a:spcPct val="0"/>
        </a:spcAft>
        <a:buFont typeface="Arial" pitchFamily="34" charset="0"/>
        <a:buChar char="»"/>
        <a:defRPr sz="2000">
          <a:solidFill>
            <a:schemeClr val="bg1"/>
          </a:solidFill>
          <a:latin typeface="+mn-lt"/>
          <a:ea typeface="+mn-ea"/>
          <a:cs typeface="Arial" pitchFamily="34" charset="0"/>
        </a:defRPr>
      </a:lvl8pPr>
      <a:lvl9pPr marL="3886200" indent="-228600" algn="l" rtl="0" fontAlgn="base">
        <a:spcBef>
          <a:spcPct val="20000"/>
        </a:spcBef>
        <a:spcAft>
          <a:spcPct val="0"/>
        </a:spcAft>
        <a:buFont typeface="Arial" pitchFamily="34" charset="0"/>
        <a:buChar char="»"/>
        <a:defRPr sz="2000">
          <a:solidFill>
            <a:schemeClr val="bg1"/>
          </a:solidFill>
          <a:latin typeface="+mn-lt"/>
          <a:ea typeface="+mn-ea"/>
          <a:cs typeface="Arial" pitchFamily="34" charset="0"/>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C9C9C9"/>
            </a:gs>
          </a:gsLst>
          <a:lin ang="5400000" scaled="1"/>
        </a:gradFill>
        <a:effectLst/>
      </p:bgPr>
    </p:bg>
    <p:spTree>
      <p:nvGrpSpPr>
        <p:cNvPr id="1" name=""/>
        <p:cNvGrpSpPr/>
        <p:nvPr/>
      </p:nvGrpSpPr>
      <p:grpSpPr>
        <a:xfrm>
          <a:off x="0" y="0"/>
          <a:ext cx="0" cy="0"/>
          <a:chOff x="0" y="0"/>
          <a:chExt cx="0" cy="0"/>
        </a:xfrm>
      </p:grpSpPr>
      <p:sp>
        <p:nvSpPr>
          <p:cNvPr id="191492" name="Plassholder for tekst 2"/>
          <p:cNvSpPr>
            <a:spLocks noGrp="1"/>
          </p:cNvSpPr>
          <p:nvPr>
            <p:ph type="body" idx="1"/>
          </p:nvPr>
        </p:nvSpPr>
        <p:spPr bwMode="auto">
          <a:xfrm>
            <a:off x="900116" y="1700217"/>
            <a:ext cx="7920037"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smtClean="0"/>
          </a:p>
        </p:txBody>
      </p:sp>
      <p:sp>
        <p:nvSpPr>
          <p:cNvPr id="191493" name="Rectangle 12"/>
          <p:cNvSpPr>
            <a:spLocks noGrp="1" noChangeArrowheads="1"/>
          </p:cNvSpPr>
          <p:nvPr>
            <p:ph type="title"/>
          </p:nvPr>
        </p:nvSpPr>
        <p:spPr bwMode="auto">
          <a:xfrm>
            <a:off x="889000" y="836614"/>
            <a:ext cx="7931150" cy="69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91498" name="Rectangle 10"/>
          <p:cNvSpPr>
            <a:spLocks noGrp="1" noChangeArrowheads="1"/>
          </p:cNvSpPr>
          <p:nvPr>
            <p:ph type="dt" sz="half" idx="2"/>
          </p:nvPr>
        </p:nvSpPr>
        <p:spPr bwMode="white">
          <a:xfrm>
            <a:off x="7556500" y="6656389"/>
            <a:ext cx="10795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800"/>
            </a:lvl1pPr>
          </a:lstStyle>
          <a:p>
            <a:endParaRPr lang="nb-NO"/>
          </a:p>
        </p:txBody>
      </p:sp>
      <p:sp>
        <p:nvSpPr>
          <p:cNvPr id="191499" name="Rectangle 11"/>
          <p:cNvSpPr>
            <a:spLocks noGrp="1" noChangeArrowheads="1"/>
          </p:cNvSpPr>
          <p:nvPr>
            <p:ph type="sldNum" sz="quarter" idx="4"/>
          </p:nvPr>
        </p:nvSpPr>
        <p:spPr bwMode="auto">
          <a:xfrm>
            <a:off x="8675688" y="6624637"/>
            <a:ext cx="4064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lvl1pPr>
          </a:lstStyle>
          <a:p>
            <a:fld id="{F7C0A26A-F290-4F1A-9EE0-CAA8F0EDC42D}" type="slidenum">
              <a:rPr lang="nb-NO"/>
              <a:pPr/>
              <a:t>‹#›</a:t>
            </a:fld>
            <a:endParaRPr lang="nb-NO"/>
          </a:p>
        </p:txBody>
      </p:sp>
      <p:pic>
        <p:nvPicPr>
          <p:cNvPr id="191502" name="Bilde 12" descr="NAF_logo_pos.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5263" y="115893"/>
            <a:ext cx="3003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cSld>
  <p:clrMap bg1="lt1" tx1="dk1" bg2="lt2" tx2="dk2" accent1="accent1" accent2="accent2" accent3="accent3" accent4="accent4" accent5="accent5" accent6="accent6" hlink="hlink" folHlink="folHlink"/>
  <p:sldLayoutIdLst>
    <p:sldLayoutId id="2147485884" r:id="rId1"/>
    <p:sldLayoutId id="2147485885" r:id="rId2"/>
    <p:sldLayoutId id="2147485886" r:id="rId3"/>
    <p:sldLayoutId id="2147485887" r:id="rId4"/>
    <p:sldLayoutId id="2147485888" r:id="rId5"/>
    <p:sldLayoutId id="2147485889" r:id="rId6"/>
    <p:sldLayoutId id="2147485890" r:id="rId7"/>
    <p:sldLayoutId id="2147485891" r:id="rId8"/>
    <p:sldLayoutId id="2147485892" r:id="rId9"/>
    <p:sldLayoutId id="2147485893" r:id="rId10"/>
    <p:sldLayoutId id="2147485894" r:id="rId11"/>
  </p:sldLayoutIdLst>
  <p:timing>
    <p:tnLst>
      <p:par>
        <p:cTn id="1" dur="indefinite" restart="never" nodeType="tmRoot"/>
      </p:par>
    </p:tnLst>
  </p:timing>
  <p:hf hd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pitchFamily="34" charset="0"/>
          <a:ea typeface="ＭＳ Ｐゴシック" charset="-128"/>
        </a:defRPr>
      </a:lvl2pPr>
      <a:lvl3pPr algn="l" rtl="0" eaLnBrk="0" fontAlgn="base" hangingPunct="0">
        <a:spcBef>
          <a:spcPct val="0"/>
        </a:spcBef>
        <a:spcAft>
          <a:spcPct val="0"/>
        </a:spcAft>
        <a:defRPr sz="3200">
          <a:solidFill>
            <a:schemeClr val="tx1"/>
          </a:solidFill>
          <a:latin typeface="Arial" pitchFamily="34" charset="0"/>
          <a:ea typeface="ＭＳ Ｐゴシック" charset="-128"/>
        </a:defRPr>
      </a:lvl3pPr>
      <a:lvl4pPr algn="l" rtl="0" eaLnBrk="0" fontAlgn="base" hangingPunct="0">
        <a:spcBef>
          <a:spcPct val="0"/>
        </a:spcBef>
        <a:spcAft>
          <a:spcPct val="0"/>
        </a:spcAft>
        <a:defRPr sz="3200">
          <a:solidFill>
            <a:schemeClr val="tx1"/>
          </a:solidFill>
          <a:latin typeface="Arial" pitchFamily="34" charset="0"/>
          <a:ea typeface="ＭＳ Ｐゴシック" charset="-128"/>
        </a:defRPr>
      </a:lvl4pPr>
      <a:lvl5pPr algn="l" rtl="0" eaLnBrk="0" fontAlgn="base" hangingPunct="0">
        <a:spcBef>
          <a:spcPct val="0"/>
        </a:spcBef>
        <a:spcAft>
          <a:spcPct val="0"/>
        </a:spcAft>
        <a:defRPr sz="3200">
          <a:solidFill>
            <a:schemeClr val="tx1"/>
          </a:solidFill>
          <a:latin typeface="Arial" pitchFamily="34" charset="0"/>
          <a:ea typeface="ＭＳ Ｐゴシック" charset="-128"/>
        </a:defRPr>
      </a:lvl5pPr>
      <a:lvl6pPr marL="457200" algn="l" rtl="0" eaLnBrk="0" fontAlgn="base" hangingPunct="0">
        <a:spcBef>
          <a:spcPct val="0"/>
        </a:spcBef>
        <a:spcAft>
          <a:spcPct val="0"/>
        </a:spcAft>
        <a:defRPr sz="3200">
          <a:solidFill>
            <a:schemeClr val="tx1"/>
          </a:solidFill>
          <a:latin typeface="Arial" pitchFamily="34" charset="0"/>
          <a:ea typeface="ＭＳ Ｐゴシック" charset="-128"/>
        </a:defRPr>
      </a:lvl6pPr>
      <a:lvl7pPr marL="914400" algn="l" rtl="0" eaLnBrk="0" fontAlgn="base" hangingPunct="0">
        <a:spcBef>
          <a:spcPct val="0"/>
        </a:spcBef>
        <a:spcAft>
          <a:spcPct val="0"/>
        </a:spcAft>
        <a:defRPr sz="3200">
          <a:solidFill>
            <a:schemeClr val="tx1"/>
          </a:solidFill>
          <a:latin typeface="Arial" pitchFamily="34" charset="0"/>
          <a:ea typeface="ＭＳ Ｐゴシック" charset="-128"/>
        </a:defRPr>
      </a:lvl7pPr>
      <a:lvl8pPr marL="1371600" algn="l" rtl="0" eaLnBrk="0" fontAlgn="base" hangingPunct="0">
        <a:spcBef>
          <a:spcPct val="0"/>
        </a:spcBef>
        <a:spcAft>
          <a:spcPct val="0"/>
        </a:spcAft>
        <a:defRPr sz="3200">
          <a:solidFill>
            <a:schemeClr val="tx1"/>
          </a:solidFill>
          <a:latin typeface="Arial" pitchFamily="34" charset="0"/>
          <a:ea typeface="ＭＳ Ｐゴシック" charset="-128"/>
        </a:defRPr>
      </a:lvl8pPr>
      <a:lvl9pPr marL="1828800" algn="l" rtl="0" eaLnBrk="0" fontAlgn="base" hangingPunct="0">
        <a:spcBef>
          <a:spcPct val="0"/>
        </a:spcBef>
        <a:spcAft>
          <a:spcPct val="0"/>
        </a:spcAft>
        <a:defRPr sz="3200">
          <a:solidFill>
            <a:schemeClr val="tx1"/>
          </a:solidFill>
          <a:latin typeface="Arial"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a:solidFill>
            <a:schemeClr val="tx1"/>
          </a:solidFill>
          <a:latin typeface="+mn-lt"/>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cs typeface="Arial"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cs typeface="Arial"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cs typeface="Arial"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cs typeface="Arial"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cs typeface="Arial" pitchFamily="34" charset="0"/>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2515" name="Plassholder for tekst 2"/>
          <p:cNvSpPr>
            <a:spLocks noGrp="1"/>
          </p:cNvSpPr>
          <p:nvPr>
            <p:ph type="body" idx="1"/>
          </p:nvPr>
        </p:nvSpPr>
        <p:spPr bwMode="auto">
          <a:xfrm>
            <a:off x="900116" y="1700217"/>
            <a:ext cx="7920037"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smtClean="0"/>
          </a:p>
        </p:txBody>
      </p:sp>
      <p:sp>
        <p:nvSpPr>
          <p:cNvPr id="192516" name="Rectangle 12"/>
          <p:cNvSpPr>
            <a:spLocks noGrp="1" noChangeArrowheads="1"/>
          </p:cNvSpPr>
          <p:nvPr>
            <p:ph type="title"/>
          </p:nvPr>
        </p:nvSpPr>
        <p:spPr bwMode="auto">
          <a:xfrm>
            <a:off x="889000" y="836614"/>
            <a:ext cx="7931150" cy="69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92522" name="Rectangle 10"/>
          <p:cNvSpPr>
            <a:spLocks noGrp="1" noChangeArrowheads="1"/>
          </p:cNvSpPr>
          <p:nvPr>
            <p:ph type="dt" sz="half" idx="2"/>
          </p:nvPr>
        </p:nvSpPr>
        <p:spPr bwMode="white">
          <a:xfrm>
            <a:off x="7556500" y="6656389"/>
            <a:ext cx="10795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800"/>
            </a:lvl1pPr>
          </a:lstStyle>
          <a:p>
            <a:endParaRPr lang="nb-NO"/>
          </a:p>
        </p:txBody>
      </p:sp>
      <p:sp>
        <p:nvSpPr>
          <p:cNvPr id="192523" name="Rectangle 11"/>
          <p:cNvSpPr>
            <a:spLocks noGrp="1" noChangeArrowheads="1"/>
          </p:cNvSpPr>
          <p:nvPr>
            <p:ph type="sldNum" sz="quarter" idx="4"/>
          </p:nvPr>
        </p:nvSpPr>
        <p:spPr bwMode="auto">
          <a:xfrm>
            <a:off x="8675688" y="6624637"/>
            <a:ext cx="4064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lvl1pPr>
          </a:lstStyle>
          <a:p>
            <a:fld id="{3B23A620-4A8D-487D-848F-7CCF9FE8F5FC}" type="slidenum">
              <a:rPr lang="nb-NO"/>
              <a:pPr/>
              <a:t>‹#›</a:t>
            </a:fld>
            <a:endParaRPr lang="nb-NO"/>
          </a:p>
        </p:txBody>
      </p:sp>
      <p:pic>
        <p:nvPicPr>
          <p:cNvPr id="192526" name="Bilde 12" descr="NAF_logo_pos.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5263" y="115893"/>
            <a:ext cx="3003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p:cNvSpPr>
            <a:spLocks noGrp="1" noChangeArrowheads="1"/>
          </p:cNvSpPr>
          <p:nvPr>
            <p:ph type="ftr" sz="quarter" idx="3"/>
          </p:nvPr>
        </p:nvSpPr>
        <p:spPr bwMode="white">
          <a:xfrm>
            <a:off x="612775" y="404816"/>
            <a:ext cx="4967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100">
                <a:solidFill>
                  <a:schemeClr val="tx1"/>
                </a:solidFill>
                <a:latin typeface="FORSVARET-Medium" pitchFamily="2" charset="0"/>
              </a:defRPr>
            </a:lvl1pPr>
          </a:lstStyle>
          <a:p>
            <a:r>
              <a:rPr lang="en-US" smtClean="0"/>
              <a:t>Norwegian Defence Logistics Organisation Naval Systems</a:t>
            </a:r>
            <a:endParaRPr lang="nb-NO" dirty="0"/>
          </a:p>
        </p:txBody>
      </p:sp>
    </p:spTree>
  </p:cSld>
  <p:clrMap bg1="lt1" tx1="dk1" bg2="lt2" tx2="dk2" accent1="accent1" accent2="accent2" accent3="accent3" accent4="accent4" accent5="accent5" accent6="accent6" hlink="hlink" folHlink="folHlink"/>
  <p:sldLayoutIdLst>
    <p:sldLayoutId id="2147485895" r:id="rId1"/>
    <p:sldLayoutId id="2147485896" r:id="rId2"/>
    <p:sldLayoutId id="2147485897" r:id="rId3"/>
    <p:sldLayoutId id="2147485898" r:id="rId4"/>
    <p:sldLayoutId id="2147485899" r:id="rId5"/>
    <p:sldLayoutId id="2147485900" r:id="rId6"/>
    <p:sldLayoutId id="2147485901" r:id="rId7"/>
    <p:sldLayoutId id="2147485902" r:id="rId8"/>
    <p:sldLayoutId id="2147485903" r:id="rId9"/>
    <p:sldLayoutId id="2147485904" r:id="rId10"/>
    <p:sldLayoutId id="2147485905" r:id="rId11"/>
  </p:sldLayoutIdLst>
  <p:timing>
    <p:tnLst>
      <p:par>
        <p:cTn id="1" dur="indefinite" restart="never" nodeType="tmRoot"/>
      </p:par>
    </p:tnLst>
  </p:timing>
  <p:hf hdr="0" dt="0"/>
  <p:txStyles>
    <p:titleStyle>
      <a:lvl1pPr algn="l" rtl="0" fontAlgn="base">
        <a:spcBef>
          <a:spcPct val="0"/>
        </a:spcBef>
        <a:spcAft>
          <a:spcPct val="0"/>
        </a:spcAft>
        <a:defRPr sz="3200">
          <a:solidFill>
            <a:schemeClr val="tx1"/>
          </a:solidFill>
          <a:latin typeface="+mj-lt"/>
          <a:ea typeface="+mj-ea"/>
          <a:cs typeface="+mj-cs"/>
        </a:defRPr>
      </a:lvl1pPr>
      <a:lvl2pPr algn="l" rtl="0" fontAlgn="base">
        <a:spcBef>
          <a:spcPct val="0"/>
        </a:spcBef>
        <a:spcAft>
          <a:spcPct val="0"/>
        </a:spcAft>
        <a:defRPr sz="3200">
          <a:solidFill>
            <a:schemeClr val="tx1"/>
          </a:solidFill>
          <a:latin typeface="Arial" pitchFamily="34" charset="0"/>
          <a:ea typeface="ＭＳ Ｐゴシック" charset="-128"/>
        </a:defRPr>
      </a:lvl2pPr>
      <a:lvl3pPr algn="l" rtl="0" fontAlgn="base">
        <a:spcBef>
          <a:spcPct val="0"/>
        </a:spcBef>
        <a:spcAft>
          <a:spcPct val="0"/>
        </a:spcAft>
        <a:defRPr sz="3200">
          <a:solidFill>
            <a:schemeClr val="tx1"/>
          </a:solidFill>
          <a:latin typeface="Arial" pitchFamily="34" charset="0"/>
          <a:ea typeface="ＭＳ Ｐゴシック" charset="-128"/>
        </a:defRPr>
      </a:lvl3pPr>
      <a:lvl4pPr algn="l" rtl="0" fontAlgn="base">
        <a:spcBef>
          <a:spcPct val="0"/>
        </a:spcBef>
        <a:spcAft>
          <a:spcPct val="0"/>
        </a:spcAft>
        <a:defRPr sz="3200">
          <a:solidFill>
            <a:schemeClr val="tx1"/>
          </a:solidFill>
          <a:latin typeface="Arial" pitchFamily="34" charset="0"/>
          <a:ea typeface="ＭＳ Ｐゴシック" charset="-128"/>
        </a:defRPr>
      </a:lvl4pPr>
      <a:lvl5pPr algn="l" rtl="0" fontAlgn="base">
        <a:spcBef>
          <a:spcPct val="0"/>
        </a:spcBef>
        <a:spcAft>
          <a:spcPct val="0"/>
        </a:spcAft>
        <a:defRPr sz="3200">
          <a:solidFill>
            <a:schemeClr val="tx1"/>
          </a:solidFill>
          <a:latin typeface="Arial" pitchFamily="34" charset="0"/>
          <a:ea typeface="ＭＳ Ｐゴシック" charset="-128"/>
        </a:defRPr>
      </a:lvl5pPr>
      <a:lvl6pPr marL="457200" algn="l" rtl="0" fontAlgn="base">
        <a:spcBef>
          <a:spcPct val="0"/>
        </a:spcBef>
        <a:spcAft>
          <a:spcPct val="0"/>
        </a:spcAft>
        <a:defRPr sz="3200">
          <a:solidFill>
            <a:schemeClr val="tx1"/>
          </a:solidFill>
          <a:latin typeface="Arial" pitchFamily="34" charset="0"/>
          <a:ea typeface="ＭＳ Ｐゴシック" charset="-128"/>
        </a:defRPr>
      </a:lvl6pPr>
      <a:lvl7pPr marL="914400" algn="l" rtl="0" fontAlgn="base">
        <a:spcBef>
          <a:spcPct val="0"/>
        </a:spcBef>
        <a:spcAft>
          <a:spcPct val="0"/>
        </a:spcAft>
        <a:defRPr sz="3200">
          <a:solidFill>
            <a:schemeClr val="tx1"/>
          </a:solidFill>
          <a:latin typeface="Arial" pitchFamily="34" charset="0"/>
          <a:ea typeface="ＭＳ Ｐゴシック" charset="-128"/>
        </a:defRPr>
      </a:lvl7pPr>
      <a:lvl8pPr marL="1371600" algn="l" rtl="0" fontAlgn="base">
        <a:spcBef>
          <a:spcPct val="0"/>
        </a:spcBef>
        <a:spcAft>
          <a:spcPct val="0"/>
        </a:spcAft>
        <a:defRPr sz="3200">
          <a:solidFill>
            <a:schemeClr val="tx1"/>
          </a:solidFill>
          <a:latin typeface="Arial" pitchFamily="34" charset="0"/>
          <a:ea typeface="ＭＳ Ｐゴシック" charset="-128"/>
        </a:defRPr>
      </a:lvl8pPr>
      <a:lvl9pPr marL="1828800" algn="l" rtl="0" fontAlgn="base">
        <a:spcBef>
          <a:spcPct val="0"/>
        </a:spcBef>
        <a:spcAft>
          <a:spcPct val="0"/>
        </a:spcAft>
        <a:defRPr sz="3200">
          <a:solidFill>
            <a:schemeClr val="tx1"/>
          </a:solidFill>
          <a:latin typeface="Arial" pitchFamily="34" charset="0"/>
          <a:ea typeface="ＭＳ Ｐゴシック" charset="-128"/>
        </a:defRPr>
      </a:lvl9pPr>
    </p:titleStyle>
    <p:bodyStyle>
      <a:lvl1pPr marL="342900" indent="-342900" algn="l" rtl="0" fontAlgn="base">
        <a:spcBef>
          <a:spcPct val="20000"/>
        </a:spcBef>
        <a:spcAft>
          <a:spcPct val="0"/>
        </a:spcAft>
        <a:buFont typeface="Arial" pitchFamily="34" charset="0"/>
        <a:buChar char="•"/>
        <a:defRPr sz="24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000">
          <a:solidFill>
            <a:schemeClr val="tx1"/>
          </a:solidFill>
          <a:latin typeface="+mn-lt"/>
          <a:ea typeface="+mn-ea"/>
          <a:cs typeface="Arial" pitchFamily="34" charset="0"/>
        </a:defRPr>
      </a:lvl2pPr>
      <a:lvl3pPr marL="1143000" indent="-228600" algn="l" rtl="0" fontAlgn="base">
        <a:spcBef>
          <a:spcPct val="20000"/>
        </a:spcBef>
        <a:spcAft>
          <a:spcPct val="0"/>
        </a:spcAft>
        <a:buFont typeface="Arial" pitchFamily="34" charset="0"/>
        <a:buChar char="•"/>
        <a:defRPr sz="2000">
          <a:solidFill>
            <a:schemeClr val="tx1"/>
          </a:solidFill>
          <a:latin typeface="+mn-lt"/>
          <a:ea typeface="+mn-ea"/>
          <a:cs typeface="Arial" pitchFamily="34" charset="0"/>
        </a:defRPr>
      </a:lvl3pPr>
      <a:lvl4pPr marL="1600200" indent="-228600" algn="l" rtl="0" fontAlgn="base">
        <a:spcBef>
          <a:spcPct val="20000"/>
        </a:spcBef>
        <a:spcAft>
          <a:spcPct val="0"/>
        </a:spcAft>
        <a:buFont typeface="Arial" pitchFamily="34" charset="0"/>
        <a:buChar char="–"/>
        <a:defRPr sz="2000">
          <a:solidFill>
            <a:schemeClr val="tx1"/>
          </a:solidFill>
          <a:latin typeface="+mn-lt"/>
          <a:ea typeface="+mn-ea"/>
          <a:cs typeface="Arial" pitchFamily="34" charset="0"/>
        </a:defRPr>
      </a:lvl4pPr>
      <a:lvl5pPr marL="2057400" indent="-228600" algn="l" rtl="0" fontAlgn="base">
        <a:spcBef>
          <a:spcPct val="20000"/>
        </a:spcBef>
        <a:spcAft>
          <a:spcPct val="0"/>
        </a:spcAft>
        <a:buFont typeface="Arial" pitchFamily="34" charset="0"/>
        <a:buChar char="»"/>
        <a:defRPr sz="2000">
          <a:solidFill>
            <a:schemeClr val="tx1"/>
          </a:solidFill>
          <a:latin typeface="+mn-lt"/>
          <a:ea typeface="+mn-ea"/>
          <a:cs typeface="Arial"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cs typeface="Arial"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cs typeface="Arial"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cs typeface="Arial"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cs typeface="Arial" pitchFamily="34" charset="0"/>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339002-T-101-A-001-RA%20GA-A0S.pdf"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339002-T-101-A-001-RA%20GA-A0S.pdf"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M3095%20prop%20WL1%2022kn.mp4"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21.emf"/><Relationship Id="rId5" Type="http://schemas.openxmlformats.org/officeDocument/2006/relationships/hyperlink" Target="Run%203110%20SS5%20Hs3.25m%20Tp9.7s%20Vs14kn_scaled.mp4" TargetMode="Externa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intranett2.mil.no/organisasjon/flo/maritime/%e2%80%a2Materiellinvestering/Sider/default.aspx"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hyperlink" Target="http://intranett2.mil.no/organisasjon/flo/maritime/Fagansvar%20og%20ressurser/kontrakt/Sider/default.aspx"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KV_2014.wmv"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1.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0"/>
            <a:ext cx="9144000" cy="6855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ssholder for lysbildenummer 4"/>
          <p:cNvSpPr>
            <a:spLocks noGrp="1"/>
          </p:cNvSpPr>
          <p:nvPr>
            <p:ph type="sldNum" sz="quarter" idx="11"/>
          </p:nvPr>
        </p:nvSpPr>
        <p:spPr/>
        <p:txBody>
          <a:bodyPr/>
          <a:lstStyle/>
          <a:p>
            <a:fld id="{C56DC33E-E103-4171-B458-BD6F048C2B1C}" type="slidenum">
              <a:rPr lang="nb-NO"/>
              <a:pPr/>
              <a:t>1</a:t>
            </a:fld>
            <a:endParaRPr lang="nb-NO" dirty="0"/>
          </a:p>
        </p:txBody>
      </p:sp>
      <p:sp>
        <p:nvSpPr>
          <p:cNvPr id="6" name="Plassholder for bunntekst 5"/>
          <p:cNvSpPr>
            <a:spLocks noGrp="1"/>
          </p:cNvSpPr>
          <p:nvPr>
            <p:ph type="ftr" sz="quarter" idx="12"/>
          </p:nvPr>
        </p:nvSpPr>
        <p:spPr/>
        <p:txBody>
          <a:bodyPr/>
          <a:lstStyle/>
          <a:p>
            <a:r>
              <a:rPr lang="en-GB" dirty="0" smtClean="0">
                <a:solidFill>
                  <a:schemeClr val="tx2"/>
                </a:solidFill>
              </a:rPr>
              <a:t>Norwegian Defence Logistics Organisation Naval Systems</a:t>
            </a:r>
            <a:endParaRPr lang="en-GB" dirty="0">
              <a:solidFill>
                <a:schemeClr val="tx2"/>
              </a:solidFill>
            </a:endParaRPr>
          </a:p>
        </p:txBody>
      </p:sp>
      <p:pic>
        <p:nvPicPr>
          <p:cNvPr id="3" name="Bild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 y="914400"/>
            <a:ext cx="9119616" cy="5943600"/>
          </a:xfrm>
          <a:prstGeom prst="rect">
            <a:avLst/>
          </a:prstGeom>
        </p:spPr>
      </p:pic>
      <p:sp>
        <p:nvSpPr>
          <p:cNvPr id="208898" name="Rectangle 2"/>
          <p:cNvSpPr>
            <a:spLocks noGrp="1" noChangeArrowheads="1"/>
          </p:cNvSpPr>
          <p:nvPr>
            <p:ph type="ctrTitle"/>
          </p:nvPr>
        </p:nvSpPr>
        <p:spPr>
          <a:xfrm>
            <a:off x="1584784" y="927103"/>
            <a:ext cx="5974432" cy="1470025"/>
          </a:xfrm>
        </p:spPr>
        <p:txBody>
          <a:bodyPr/>
          <a:lstStyle/>
          <a:p>
            <a:r>
              <a:rPr lang="en-GB" dirty="0" smtClean="0">
                <a:solidFill>
                  <a:schemeClr val="tx2"/>
                </a:solidFill>
              </a:rPr>
              <a:t>Coast Guard Program</a:t>
            </a:r>
            <a:br>
              <a:rPr lang="en-GB" dirty="0" smtClean="0">
                <a:solidFill>
                  <a:schemeClr val="tx2"/>
                </a:solidFill>
              </a:rPr>
            </a:br>
            <a:r>
              <a:rPr lang="en-GB" dirty="0" smtClean="0">
                <a:solidFill>
                  <a:schemeClr val="tx2"/>
                </a:solidFill>
              </a:rPr>
              <a:t>New Vessels</a:t>
            </a:r>
            <a:br>
              <a:rPr lang="en-GB" dirty="0" smtClean="0">
                <a:solidFill>
                  <a:schemeClr val="tx2"/>
                </a:solidFill>
              </a:rPr>
            </a:br>
            <a:r>
              <a:rPr lang="en-GB" dirty="0" smtClean="0">
                <a:solidFill>
                  <a:schemeClr val="tx2"/>
                </a:solidFill>
              </a:rPr>
              <a:t>Status and plans</a:t>
            </a:r>
            <a:endParaRPr lang="en-GB" dirty="0">
              <a:solidFill>
                <a:schemeClr val="tx2"/>
              </a:solidFill>
            </a:endParaRPr>
          </a:p>
        </p:txBody>
      </p:sp>
      <p:sp>
        <p:nvSpPr>
          <p:cNvPr id="208899" name="Rectangle 3"/>
          <p:cNvSpPr>
            <a:spLocks noGrp="1" noChangeArrowheads="1"/>
          </p:cNvSpPr>
          <p:nvPr>
            <p:ph type="subTitle" idx="1"/>
          </p:nvPr>
        </p:nvSpPr>
        <p:spPr>
          <a:xfrm>
            <a:off x="1371600" y="4375942"/>
            <a:ext cx="6400800" cy="1752600"/>
          </a:xfrm>
        </p:spPr>
        <p:txBody>
          <a:bodyPr/>
          <a:lstStyle/>
          <a:p>
            <a:r>
              <a:rPr lang="en-GB" dirty="0" smtClean="0">
                <a:solidFill>
                  <a:schemeClr val="tx2"/>
                </a:solidFill>
              </a:rPr>
              <a:t>Odd Magne Nilsen </a:t>
            </a:r>
          </a:p>
          <a:p>
            <a:r>
              <a:rPr lang="en-GB" dirty="0" smtClean="0">
                <a:solidFill>
                  <a:schemeClr val="tx2"/>
                </a:solidFill>
              </a:rPr>
              <a:t>Commander </a:t>
            </a:r>
          </a:p>
          <a:p>
            <a:r>
              <a:rPr lang="en-GB" dirty="0" smtClean="0">
                <a:solidFill>
                  <a:schemeClr val="tx2"/>
                </a:solidFill>
              </a:rPr>
              <a:t>NDLO NS </a:t>
            </a:r>
          </a:p>
          <a:p>
            <a:r>
              <a:rPr lang="en-GB" dirty="0" smtClean="0">
                <a:solidFill>
                  <a:schemeClr val="tx2"/>
                </a:solidFill>
              </a:rPr>
              <a:t>Coast Guard Projects</a:t>
            </a:r>
            <a:endParaRPr lang="en-GB" dirty="0">
              <a:solidFill>
                <a:schemeClr val="tx2"/>
              </a:solidFill>
            </a:endParaRPr>
          </a:p>
        </p:txBody>
      </p:sp>
      <p:pic>
        <p:nvPicPr>
          <p:cNvPr id="10" name="Bilde 12" descr="NAF_logo_po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263" y="115893"/>
            <a:ext cx="3003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GB" dirty="0"/>
              <a:t>Military Capability requirements</a:t>
            </a:r>
            <a:endParaRPr lang="nb-NO" dirty="0"/>
          </a:p>
        </p:txBody>
      </p:sp>
      <p:sp>
        <p:nvSpPr>
          <p:cNvPr id="5" name="Plassholder for innhold 4"/>
          <p:cNvSpPr>
            <a:spLocks noGrp="1"/>
          </p:cNvSpPr>
          <p:nvPr>
            <p:ph idx="1"/>
          </p:nvPr>
        </p:nvSpPr>
        <p:spPr/>
        <p:txBody>
          <a:bodyPr/>
          <a:lstStyle/>
          <a:p>
            <a:r>
              <a:rPr lang="en-GB" dirty="0">
                <a:latin typeface="Times New Roman" pitchFamily="18" charset="0"/>
                <a:cs typeface="Times New Roman" pitchFamily="18" charset="0"/>
              </a:rPr>
              <a:t>Command Control and Information system (C2I)</a:t>
            </a:r>
          </a:p>
          <a:p>
            <a:pPr lvl="1"/>
            <a:r>
              <a:rPr lang="en-GB" dirty="0">
                <a:latin typeface="Times New Roman" pitchFamily="18" charset="0"/>
                <a:cs typeface="Times New Roman" pitchFamily="18" charset="0"/>
              </a:rPr>
              <a:t>Including HC control</a:t>
            </a:r>
          </a:p>
          <a:p>
            <a:pPr lvl="1"/>
            <a:r>
              <a:rPr lang="en-GB" dirty="0">
                <a:latin typeface="Times New Roman" pitchFamily="18" charset="0"/>
                <a:cs typeface="Times New Roman" pitchFamily="18" charset="0"/>
              </a:rPr>
              <a:t>Picture compiler</a:t>
            </a:r>
          </a:p>
          <a:p>
            <a:pPr lvl="1"/>
            <a:r>
              <a:rPr lang="en-GB" dirty="0">
                <a:latin typeface="Times New Roman" pitchFamily="18" charset="0"/>
                <a:cs typeface="Times New Roman" pitchFamily="18" charset="0"/>
              </a:rPr>
              <a:t>Interface for Network based Defence (</a:t>
            </a:r>
            <a:r>
              <a:rPr lang="en-GB" dirty="0" err="1">
                <a:latin typeface="Times New Roman" pitchFamily="18" charset="0"/>
                <a:cs typeface="Times New Roman" pitchFamily="18" charset="0"/>
              </a:rPr>
              <a:t>NbD</a:t>
            </a:r>
            <a:r>
              <a:rPr lang="en-GB" dirty="0" smtClean="0">
                <a:latin typeface="Times New Roman" pitchFamily="18" charset="0"/>
                <a:cs typeface="Times New Roman" pitchFamily="18" charset="0"/>
              </a:rPr>
              <a:t>)</a:t>
            </a:r>
            <a:endParaRPr lang="en-GB" dirty="0">
              <a:solidFill>
                <a:srgbClr val="FF0000"/>
              </a:solidFill>
              <a:latin typeface="Times New Roman" pitchFamily="18" charset="0"/>
              <a:cs typeface="Times New Roman" pitchFamily="18" charset="0"/>
            </a:endParaRPr>
          </a:p>
          <a:p>
            <a:r>
              <a:rPr lang="en-GB" dirty="0">
                <a:latin typeface="Times New Roman" pitchFamily="18" charset="0"/>
                <a:cs typeface="Times New Roman" pitchFamily="18" charset="0"/>
              </a:rPr>
              <a:t>Military communication systems (classified and unclassified)</a:t>
            </a:r>
          </a:p>
          <a:p>
            <a:pPr lvl="1"/>
            <a:r>
              <a:rPr lang="en-GB" dirty="0">
                <a:latin typeface="Times New Roman" pitchFamily="18" charset="0"/>
                <a:cs typeface="Times New Roman" pitchFamily="18" charset="0"/>
              </a:rPr>
              <a:t>Radio systems</a:t>
            </a:r>
          </a:p>
          <a:p>
            <a:pPr lvl="1"/>
            <a:r>
              <a:rPr lang="en-GB" dirty="0">
                <a:latin typeface="Times New Roman" pitchFamily="18" charset="0"/>
                <a:cs typeface="Times New Roman" pitchFamily="18" charset="0"/>
              </a:rPr>
              <a:t>SATCOM systems</a:t>
            </a:r>
          </a:p>
          <a:p>
            <a:pPr lvl="1"/>
            <a:r>
              <a:rPr lang="en-GB" dirty="0">
                <a:latin typeface="Times New Roman" pitchFamily="18" charset="0"/>
                <a:cs typeface="Times New Roman" pitchFamily="18" charset="0"/>
              </a:rPr>
              <a:t>Link </a:t>
            </a:r>
            <a:r>
              <a:rPr lang="en-GB" dirty="0" smtClean="0">
                <a:latin typeface="Times New Roman" pitchFamily="18" charset="0"/>
                <a:cs typeface="Times New Roman" pitchFamily="18" charset="0"/>
              </a:rPr>
              <a:t>systems</a:t>
            </a:r>
            <a:endParaRPr lang="en-GB" dirty="0">
              <a:latin typeface="Times New Roman" pitchFamily="18" charset="0"/>
              <a:cs typeface="Times New Roman" pitchFamily="18" charset="0"/>
            </a:endParaRPr>
          </a:p>
        </p:txBody>
      </p:sp>
      <p:sp>
        <p:nvSpPr>
          <p:cNvPr id="2" name="Plassholder for lysbildenummer 1"/>
          <p:cNvSpPr>
            <a:spLocks noGrp="1"/>
          </p:cNvSpPr>
          <p:nvPr>
            <p:ph type="sldNum" sz="quarter" idx="11"/>
          </p:nvPr>
        </p:nvSpPr>
        <p:spPr/>
        <p:txBody>
          <a:bodyPr/>
          <a:lstStyle/>
          <a:p>
            <a:fld id="{5AD4F61C-8A1F-4054-93D3-7639379DE033}" type="slidenum">
              <a:rPr lang="nb-NO" smtClean="0"/>
              <a:pPr/>
              <a:t>10</a:t>
            </a:fld>
            <a:endParaRPr lang="nb-NO"/>
          </a:p>
        </p:txBody>
      </p:sp>
      <p:sp>
        <p:nvSpPr>
          <p:cNvPr id="3" name="Plassholder for bunntekst 2"/>
          <p:cNvSpPr>
            <a:spLocks noGrp="1"/>
          </p:cNvSpPr>
          <p:nvPr>
            <p:ph type="ftr" sz="quarter" idx="3"/>
          </p:nvPr>
        </p:nvSpPr>
        <p:spPr/>
        <p:txBody>
          <a:bodyPr/>
          <a:lstStyle/>
          <a:p>
            <a:r>
              <a:rPr lang="en-US" smtClean="0"/>
              <a:t>Norwegian Defence Logistics Organisation Naval Systems</a:t>
            </a:r>
            <a:endParaRPr lang="nb-NO" dirty="0"/>
          </a:p>
        </p:txBody>
      </p:sp>
    </p:spTree>
    <p:extLst>
      <p:ext uri="{BB962C8B-B14F-4D97-AF65-F5344CB8AC3E}">
        <p14:creationId xmlns:p14="http://schemas.microsoft.com/office/powerpoint/2010/main" val="2658014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en-GB" dirty="0"/>
              <a:t>Military Capability requirements</a:t>
            </a:r>
            <a:endParaRPr lang="nb-NO" dirty="0"/>
          </a:p>
        </p:txBody>
      </p:sp>
      <p:sp>
        <p:nvSpPr>
          <p:cNvPr id="8" name="Plassholder for innhold 7"/>
          <p:cNvSpPr>
            <a:spLocks noGrp="1"/>
          </p:cNvSpPr>
          <p:nvPr>
            <p:ph idx="1"/>
          </p:nvPr>
        </p:nvSpPr>
        <p:spPr/>
        <p:txBody>
          <a:bodyPr/>
          <a:lstStyle/>
          <a:p>
            <a:r>
              <a:rPr lang="en-GB" dirty="0">
                <a:latin typeface="Times New Roman" pitchFamily="18" charset="0"/>
                <a:cs typeface="Times New Roman" pitchFamily="18" charset="0"/>
              </a:rPr>
              <a:t>Armament</a:t>
            </a:r>
          </a:p>
          <a:p>
            <a:pPr lvl="1"/>
            <a:r>
              <a:rPr lang="en-GB" dirty="0">
                <a:latin typeface="Times New Roman" pitchFamily="18" charset="0"/>
                <a:cs typeface="Times New Roman" pitchFamily="18" charset="0"/>
              </a:rPr>
              <a:t>Gun</a:t>
            </a:r>
          </a:p>
          <a:p>
            <a:pPr lvl="1"/>
            <a:r>
              <a:rPr lang="en-GB" dirty="0">
                <a:latin typeface="Times New Roman" pitchFamily="18" charset="0"/>
                <a:cs typeface="Times New Roman" pitchFamily="18" charset="0"/>
              </a:rPr>
              <a:t>Gun fire support (all weather)</a:t>
            </a:r>
          </a:p>
          <a:p>
            <a:pPr lvl="1"/>
            <a:r>
              <a:rPr lang="en-GB" dirty="0">
                <a:latin typeface="Times New Roman" pitchFamily="18" charset="0"/>
                <a:cs typeface="Times New Roman" pitchFamily="18" charset="0"/>
              </a:rPr>
              <a:t>Machine guns </a:t>
            </a:r>
          </a:p>
          <a:p>
            <a:r>
              <a:rPr lang="en-GB" dirty="0">
                <a:latin typeface="Times New Roman" pitchFamily="18" charset="0"/>
                <a:cs typeface="Times New Roman" pitchFamily="18" charset="0"/>
              </a:rPr>
              <a:t>Sonar </a:t>
            </a:r>
            <a:endParaRPr lang="en-GB"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Echo </a:t>
            </a:r>
            <a:r>
              <a:rPr lang="en-GB" dirty="0">
                <a:latin typeface="Times New Roman" pitchFamily="18" charset="0"/>
                <a:cs typeface="Times New Roman" pitchFamily="18" charset="0"/>
              </a:rPr>
              <a:t>sounder</a:t>
            </a:r>
          </a:p>
          <a:p>
            <a:r>
              <a:rPr lang="en-GB" dirty="0">
                <a:latin typeface="Times New Roman" pitchFamily="18" charset="0"/>
                <a:cs typeface="Times New Roman" pitchFamily="18" charset="0"/>
              </a:rPr>
              <a:t>Storage support for armed HC (</a:t>
            </a:r>
            <a:r>
              <a:rPr lang="en-GB" dirty="0" err="1">
                <a:latin typeface="Times New Roman" pitchFamily="18" charset="0"/>
                <a:cs typeface="Times New Roman" pitchFamily="18" charset="0"/>
              </a:rPr>
              <a:t>torpedos</a:t>
            </a:r>
            <a:r>
              <a:rPr lang="en-GB" dirty="0">
                <a:latin typeface="Times New Roman" pitchFamily="18" charset="0"/>
                <a:cs typeface="Times New Roman" pitchFamily="18" charset="0"/>
              </a:rPr>
              <a:t> and mines )</a:t>
            </a:r>
            <a:endParaRPr lang="nb-NO" dirty="0"/>
          </a:p>
        </p:txBody>
      </p:sp>
      <p:sp>
        <p:nvSpPr>
          <p:cNvPr id="5" name="Plassholder for lysbildenummer 4"/>
          <p:cNvSpPr>
            <a:spLocks noGrp="1"/>
          </p:cNvSpPr>
          <p:nvPr>
            <p:ph type="sldNum" sz="quarter" idx="11"/>
          </p:nvPr>
        </p:nvSpPr>
        <p:spPr/>
        <p:txBody>
          <a:bodyPr/>
          <a:lstStyle/>
          <a:p>
            <a:fld id="{D38DFFEC-FBDE-4507-B8E4-EC39B2A19E3A}" type="slidenum">
              <a:rPr lang="nb-NO" smtClean="0"/>
              <a:pPr/>
              <a:t>11</a:t>
            </a:fld>
            <a:endParaRPr lang="nb-NO"/>
          </a:p>
        </p:txBody>
      </p:sp>
      <p:sp>
        <p:nvSpPr>
          <p:cNvPr id="6" name="Plassholder for bunntekst 5"/>
          <p:cNvSpPr>
            <a:spLocks noGrp="1"/>
          </p:cNvSpPr>
          <p:nvPr>
            <p:ph type="ftr" sz="quarter" idx="3"/>
          </p:nvPr>
        </p:nvSpPr>
        <p:spPr/>
        <p:txBody>
          <a:bodyPr/>
          <a:lstStyle/>
          <a:p>
            <a:r>
              <a:rPr lang="en-US" smtClean="0"/>
              <a:t>Norwegian Defence Logistics Organisation Naval Systems</a:t>
            </a:r>
            <a:endParaRPr lang="nb-NO" dirty="0"/>
          </a:p>
        </p:txBody>
      </p:sp>
    </p:spTree>
    <p:extLst>
      <p:ext uri="{BB962C8B-B14F-4D97-AF65-F5344CB8AC3E}">
        <p14:creationId xmlns:p14="http://schemas.microsoft.com/office/powerpoint/2010/main" val="2675114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b="1" dirty="0">
                <a:latin typeface="Times New Roman" pitchFamily="18" charset="0"/>
              </a:rPr>
              <a:t>General regulations</a:t>
            </a:r>
            <a:endParaRPr lang="nb-NO" dirty="0"/>
          </a:p>
        </p:txBody>
      </p:sp>
      <p:sp>
        <p:nvSpPr>
          <p:cNvPr id="3" name="Plassholder for innhold 2"/>
          <p:cNvSpPr>
            <a:spLocks noGrp="1"/>
          </p:cNvSpPr>
          <p:nvPr>
            <p:ph idx="1"/>
          </p:nvPr>
        </p:nvSpPr>
        <p:spPr/>
        <p:txBody>
          <a:bodyPr/>
          <a:lstStyle/>
          <a:p>
            <a:pPr>
              <a:buFontTx/>
              <a:buChar char="-"/>
            </a:pPr>
            <a:r>
              <a:rPr lang="en-GB" dirty="0"/>
              <a:t>Naval Ship Code (ANEP-77) </a:t>
            </a:r>
          </a:p>
          <a:p>
            <a:pPr lvl="1">
              <a:buFontTx/>
              <a:buChar char="-"/>
            </a:pPr>
            <a:r>
              <a:rPr lang="en-GB" dirty="0" err="1"/>
              <a:t>ch</a:t>
            </a:r>
            <a:r>
              <a:rPr lang="en-GB" dirty="0"/>
              <a:t> IV, VI, VII </a:t>
            </a:r>
            <a:r>
              <a:rPr lang="en-GB" dirty="0" err="1"/>
              <a:t>og</a:t>
            </a:r>
            <a:r>
              <a:rPr lang="en-GB" dirty="0"/>
              <a:t> X</a:t>
            </a:r>
          </a:p>
          <a:p>
            <a:pPr>
              <a:buFontTx/>
              <a:buChar char="-"/>
            </a:pPr>
            <a:r>
              <a:rPr lang="en-GB" dirty="0"/>
              <a:t>IMO/MARPOL 73/78</a:t>
            </a:r>
          </a:p>
          <a:p>
            <a:pPr lvl="1">
              <a:buFontTx/>
              <a:buChar char="-"/>
            </a:pPr>
            <a:r>
              <a:rPr lang="en-GB" dirty="0"/>
              <a:t>Air pollution prevention</a:t>
            </a:r>
          </a:p>
          <a:p>
            <a:pPr lvl="1">
              <a:buFontTx/>
              <a:buChar char="-"/>
            </a:pPr>
            <a:r>
              <a:rPr lang="en-GB" dirty="0"/>
              <a:t>Sea pollution prevention</a:t>
            </a:r>
          </a:p>
          <a:p>
            <a:pPr>
              <a:buFontTx/>
              <a:buChar char="-"/>
            </a:pPr>
            <a:r>
              <a:rPr lang="en-GB" dirty="0"/>
              <a:t>NRAR: </a:t>
            </a:r>
          </a:p>
          <a:p>
            <a:pPr lvl="1">
              <a:buFontTx/>
              <a:buChar char="-"/>
            </a:pPr>
            <a:r>
              <a:rPr lang="en-GB" dirty="0"/>
              <a:t>Structure</a:t>
            </a:r>
          </a:p>
          <a:p>
            <a:pPr lvl="1">
              <a:buFontTx/>
              <a:buChar char="-"/>
            </a:pPr>
            <a:r>
              <a:rPr lang="en-GB" dirty="0"/>
              <a:t>Electrical systems</a:t>
            </a:r>
          </a:p>
          <a:p>
            <a:pPr lvl="1">
              <a:buFontTx/>
              <a:buChar char="-"/>
            </a:pPr>
            <a:r>
              <a:rPr lang="en-GB" dirty="0"/>
              <a:t>Pre-treatment and painting</a:t>
            </a:r>
          </a:p>
          <a:p>
            <a:pPr lvl="1">
              <a:buFontTx/>
              <a:buChar char="-"/>
            </a:pPr>
            <a:r>
              <a:rPr lang="en-GB" dirty="0"/>
              <a:t>Helicopter integration</a:t>
            </a:r>
          </a:p>
          <a:p>
            <a:pPr lvl="1">
              <a:buFontTx/>
              <a:buChar char="-"/>
            </a:pPr>
            <a:r>
              <a:rPr lang="en-GB" dirty="0"/>
              <a:t>Habitability </a:t>
            </a:r>
            <a:endParaRPr lang="nb-NO" dirty="0"/>
          </a:p>
          <a:p>
            <a:endParaRPr lang="nb-NO" dirty="0"/>
          </a:p>
        </p:txBody>
      </p:sp>
      <p:sp>
        <p:nvSpPr>
          <p:cNvPr id="4" name="Plassholder for lysbildenummer 3"/>
          <p:cNvSpPr>
            <a:spLocks noGrp="1"/>
          </p:cNvSpPr>
          <p:nvPr>
            <p:ph type="sldNum" sz="quarter" idx="11"/>
          </p:nvPr>
        </p:nvSpPr>
        <p:spPr/>
        <p:txBody>
          <a:bodyPr/>
          <a:lstStyle/>
          <a:p>
            <a:fld id="{FCE14048-E07F-457B-A746-C9B784ADECEA}" type="slidenum">
              <a:rPr lang="nb-NO" smtClean="0"/>
              <a:pPr/>
              <a:t>12</a:t>
            </a:fld>
            <a:endParaRPr lang="nb-NO"/>
          </a:p>
        </p:txBody>
      </p:sp>
      <p:sp>
        <p:nvSpPr>
          <p:cNvPr id="5" name="Plassholder for bunntekst 4"/>
          <p:cNvSpPr>
            <a:spLocks noGrp="1"/>
          </p:cNvSpPr>
          <p:nvPr>
            <p:ph type="ftr" sz="quarter" idx="3"/>
          </p:nvPr>
        </p:nvSpPr>
        <p:spPr/>
        <p:txBody>
          <a:bodyPr/>
          <a:lstStyle/>
          <a:p>
            <a:r>
              <a:rPr lang="en-US" smtClean="0"/>
              <a:t>Norwegian Defence Logistics Organisation Naval Systems</a:t>
            </a:r>
            <a:endParaRPr lang="nb-NO" dirty="0"/>
          </a:p>
        </p:txBody>
      </p:sp>
    </p:spTree>
    <p:extLst>
      <p:ext uri="{BB962C8B-B14F-4D97-AF65-F5344CB8AC3E}">
        <p14:creationId xmlns:p14="http://schemas.microsoft.com/office/powerpoint/2010/main" val="982607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b="1" dirty="0">
                <a:latin typeface="Times New Roman" pitchFamily="18" charset="0"/>
              </a:rPr>
              <a:t>Class notations (</a:t>
            </a:r>
            <a:r>
              <a:rPr lang="en-GB" b="1" dirty="0" smtClean="0">
                <a:latin typeface="Times New Roman" pitchFamily="18" charset="0"/>
              </a:rPr>
              <a:t>DNV GL)</a:t>
            </a:r>
            <a:endParaRPr lang="nb-NO" dirty="0"/>
          </a:p>
        </p:txBody>
      </p:sp>
      <p:sp>
        <p:nvSpPr>
          <p:cNvPr id="6" name="Plassholder for innhold 5"/>
          <p:cNvSpPr>
            <a:spLocks noGrp="1"/>
          </p:cNvSpPr>
          <p:nvPr>
            <p:ph sz="half" idx="1"/>
          </p:nvPr>
        </p:nvSpPr>
        <p:spPr/>
        <p:txBody>
          <a:bodyPr/>
          <a:lstStyle/>
          <a:p>
            <a:r>
              <a:rPr lang="en-US" sz="1751" dirty="0">
                <a:latin typeface="Times New Roman" pitchFamily="18" charset="0"/>
                <a:cs typeface="Times New Roman" pitchFamily="18" charset="0"/>
                <a:sym typeface="Wingdings"/>
              </a:rPr>
              <a:t></a:t>
            </a:r>
            <a:r>
              <a:rPr lang="en-US" sz="1751" dirty="0">
                <a:latin typeface="Times New Roman" pitchFamily="18" charset="0"/>
                <a:cs typeface="Times New Roman" pitchFamily="18" charset="0"/>
              </a:rPr>
              <a:t>1A1  </a:t>
            </a:r>
            <a:endParaRPr lang="en-US" sz="1751" dirty="0" smtClean="0">
              <a:latin typeface="Times New Roman" pitchFamily="18" charset="0"/>
              <a:cs typeface="Times New Roman" pitchFamily="18" charset="0"/>
            </a:endParaRPr>
          </a:p>
          <a:p>
            <a:r>
              <a:rPr lang="en-US" sz="1751" dirty="0" smtClean="0">
                <a:latin typeface="Times New Roman" pitchFamily="18" charset="0"/>
                <a:cs typeface="Times New Roman" pitchFamily="18" charset="0"/>
              </a:rPr>
              <a:t>NAVAL </a:t>
            </a:r>
            <a:r>
              <a:rPr lang="en-US" sz="1751" dirty="0">
                <a:latin typeface="Times New Roman" pitchFamily="18" charset="0"/>
                <a:cs typeface="Times New Roman" pitchFamily="18" charset="0"/>
              </a:rPr>
              <a:t>SUPPORT (stab)</a:t>
            </a:r>
          </a:p>
          <a:p>
            <a:r>
              <a:rPr lang="en-US" sz="1751" dirty="0" smtClean="0">
                <a:latin typeface="Times New Roman" pitchFamily="18" charset="0"/>
                <a:cs typeface="Times New Roman" pitchFamily="18" charset="0"/>
              </a:rPr>
              <a:t>NBC-2</a:t>
            </a:r>
            <a:endParaRPr lang="en-US" sz="1751" dirty="0">
              <a:latin typeface="Times New Roman" pitchFamily="18" charset="0"/>
              <a:cs typeface="Times New Roman" pitchFamily="18" charset="0"/>
            </a:endParaRPr>
          </a:p>
          <a:p>
            <a:r>
              <a:rPr lang="en-US" sz="1751" dirty="0" smtClean="0">
                <a:latin typeface="Times New Roman" pitchFamily="18" charset="0"/>
                <a:cs typeface="Times New Roman" pitchFamily="18" charset="0"/>
              </a:rPr>
              <a:t>HELDK-SHF(CAA-N</a:t>
            </a:r>
            <a:r>
              <a:rPr lang="en-US" sz="1751" dirty="0">
                <a:latin typeface="Times New Roman" pitchFamily="18" charset="0"/>
                <a:cs typeface="Times New Roman" pitchFamily="18" charset="0"/>
              </a:rPr>
              <a:t>)</a:t>
            </a:r>
          </a:p>
          <a:p>
            <a:r>
              <a:rPr lang="en-US" sz="1751" dirty="0">
                <a:latin typeface="Times New Roman" pitchFamily="18" charset="0"/>
                <a:cs typeface="Times New Roman" pitchFamily="18" charset="0"/>
              </a:rPr>
              <a:t>ICE </a:t>
            </a:r>
            <a:r>
              <a:rPr lang="en-US" sz="1751" dirty="0" smtClean="0">
                <a:latin typeface="Times New Roman" pitchFamily="18" charset="0"/>
                <a:cs typeface="Times New Roman" pitchFamily="18" charset="0"/>
              </a:rPr>
              <a:t>1A*F</a:t>
            </a:r>
          </a:p>
          <a:p>
            <a:r>
              <a:rPr lang="en-US" sz="1751" dirty="0" smtClean="0">
                <a:latin typeface="Times New Roman" pitchFamily="18" charset="0"/>
                <a:cs typeface="Times New Roman" pitchFamily="18" charset="0"/>
              </a:rPr>
              <a:t>RPS+</a:t>
            </a:r>
          </a:p>
          <a:p>
            <a:r>
              <a:rPr lang="en-US" sz="1751" dirty="0" smtClean="0">
                <a:latin typeface="Times New Roman" pitchFamily="18" charset="0"/>
                <a:cs typeface="Times New Roman" pitchFamily="18" charset="0"/>
              </a:rPr>
              <a:t>NAUT-AW(ICS</a:t>
            </a:r>
            <a:r>
              <a:rPr lang="en-US" sz="1751" dirty="0">
                <a:latin typeface="Times New Roman" pitchFamily="18" charset="0"/>
                <a:cs typeface="Times New Roman" pitchFamily="18" charset="0"/>
              </a:rPr>
              <a:t>) </a:t>
            </a:r>
          </a:p>
          <a:p>
            <a:r>
              <a:rPr lang="en-US" sz="1751" dirty="0" smtClean="0">
                <a:latin typeface="Times New Roman" pitchFamily="18" charset="0"/>
                <a:cs typeface="Times New Roman" pitchFamily="18" charset="0"/>
              </a:rPr>
              <a:t>DYNPOS-AUTR</a:t>
            </a:r>
            <a:endParaRPr lang="en-US" sz="1751" dirty="0">
              <a:latin typeface="Times New Roman" pitchFamily="18" charset="0"/>
              <a:cs typeface="Times New Roman" pitchFamily="18" charset="0"/>
            </a:endParaRPr>
          </a:p>
          <a:p>
            <a:r>
              <a:rPr lang="en-US" sz="1751" dirty="0">
                <a:latin typeface="Times New Roman" pitchFamily="18" charset="0"/>
                <a:cs typeface="Times New Roman" pitchFamily="18" charset="0"/>
              </a:rPr>
              <a:t>WINTERIZED POLAR(-30</a:t>
            </a:r>
            <a:r>
              <a:rPr lang="en-US" sz="1751" dirty="0" smtClean="0">
                <a:latin typeface="Times New Roman" pitchFamily="18" charset="0"/>
                <a:cs typeface="Times New Roman" pitchFamily="18" charset="0"/>
              </a:rPr>
              <a:t>˚)</a:t>
            </a:r>
          </a:p>
          <a:p>
            <a:r>
              <a:rPr lang="en-US" sz="1751" dirty="0">
                <a:latin typeface="Times New Roman" pitchFamily="18" charset="0"/>
                <a:cs typeface="Times New Roman" pitchFamily="18" charset="0"/>
              </a:rPr>
              <a:t>DEICE</a:t>
            </a:r>
          </a:p>
          <a:p>
            <a:pPr marL="0" indent="0">
              <a:buNone/>
            </a:pPr>
            <a:endParaRPr lang="nb-NO" dirty="0"/>
          </a:p>
        </p:txBody>
      </p:sp>
      <p:sp>
        <p:nvSpPr>
          <p:cNvPr id="7" name="Plassholder for innhold 6"/>
          <p:cNvSpPr>
            <a:spLocks noGrp="1"/>
          </p:cNvSpPr>
          <p:nvPr>
            <p:ph sz="half" idx="2"/>
          </p:nvPr>
        </p:nvSpPr>
        <p:spPr/>
        <p:txBody>
          <a:bodyPr/>
          <a:lstStyle/>
          <a:p>
            <a:r>
              <a:rPr lang="en-US" sz="1751" dirty="0">
                <a:latin typeface="Times New Roman" pitchFamily="18" charset="0"/>
                <a:cs typeface="Times New Roman" pitchFamily="18" charset="0"/>
              </a:rPr>
              <a:t>E0</a:t>
            </a:r>
          </a:p>
          <a:p>
            <a:r>
              <a:rPr lang="en-US" sz="1751" dirty="0" smtClean="0">
                <a:latin typeface="Times New Roman" pitchFamily="18" charset="0"/>
                <a:cs typeface="Times New Roman" pitchFamily="18" charset="0"/>
              </a:rPr>
              <a:t>COMF </a:t>
            </a:r>
            <a:r>
              <a:rPr lang="en-US" sz="1751" dirty="0">
                <a:latin typeface="Times New Roman" pitchFamily="18" charset="0"/>
                <a:cs typeface="Times New Roman" pitchFamily="18" charset="0"/>
              </a:rPr>
              <a:t>V1C1</a:t>
            </a:r>
          </a:p>
          <a:p>
            <a:r>
              <a:rPr lang="en-US" sz="1751" dirty="0">
                <a:latin typeface="Times New Roman" pitchFamily="18" charset="0"/>
                <a:cs typeface="Times New Roman" pitchFamily="18" charset="0"/>
              </a:rPr>
              <a:t>FIFI 1</a:t>
            </a:r>
          </a:p>
          <a:p>
            <a:r>
              <a:rPr lang="en-US" sz="1751" dirty="0" smtClean="0">
                <a:latin typeface="Times New Roman" pitchFamily="18" charset="0"/>
                <a:cs typeface="Times New Roman" pitchFamily="18" charset="0"/>
              </a:rPr>
              <a:t>OILREC</a:t>
            </a:r>
            <a:endParaRPr lang="en-US" sz="1751" dirty="0">
              <a:latin typeface="Times New Roman" pitchFamily="18" charset="0"/>
              <a:cs typeface="Times New Roman" pitchFamily="18" charset="0"/>
            </a:endParaRPr>
          </a:p>
          <a:p>
            <a:r>
              <a:rPr lang="en-US" sz="1751" dirty="0" smtClean="0">
                <a:latin typeface="Times New Roman" pitchFamily="18" charset="0"/>
                <a:cs typeface="Times New Roman" pitchFamily="18" charset="0"/>
              </a:rPr>
              <a:t>BWM-T</a:t>
            </a:r>
            <a:endParaRPr lang="en-US" sz="1751" dirty="0">
              <a:latin typeface="Times New Roman" pitchFamily="18" charset="0"/>
              <a:cs typeface="Times New Roman" pitchFamily="18" charset="0"/>
            </a:endParaRPr>
          </a:p>
          <a:p>
            <a:r>
              <a:rPr lang="en-US" sz="1751" dirty="0" smtClean="0">
                <a:latin typeface="Times New Roman" pitchFamily="18" charset="0"/>
                <a:cs typeface="Times New Roman" pitchFamily="18" charset="0"/>
              </a:rPr>
              <a:t>CLEAN-DESIGN</a:t>
            </a:r>
            <a:endParaRPr lang="en-US" sz="1751" dirty="0">
              <a:latin typeface="Times New Roman" pitchFamily="18" charset="0"/>
              <a:cs typeface="Times New Roman" pitchFamily="18" charset="0"/>
            </a:endParaRPr>
          </a:p>
        </p:txBody>
      </p:sp>
      <p:sp>
        <p:nvSpPr>
          <p:cNvPr id="4" name="Plassholder for lysbildenummer 3"/>
          <p:cNvSpPr>
            <a:spLocks noGrp="1"/>
          </p:cNvSpPr>
          <p:nvPr>
            <p:ph type="sldNum" sz="quarter" idx="11"/>
          </p:nvPr>
        </p:nvSpPr>
        <p:spPr/>
        <p:txBody>
          <a:bodyPr/>
          <a:lstStyle/>
          <a:p>
            <a:fld id="{FCE14048-E07F-457B-A746-C9B784ADECEA}" type="slidenum">
              <a:rPr lang="nb-NO" smtClean="0"/>
              <a:pPr/>
              <a:t>13</a:t>
            </a:fld>
            <a:endParaRPr lang="nb-NO"/>
          </a:p>
        </p:txBody>
      </p:sp>
      <p:sp>
        <p:nvSpPr>
          <p:cNvPr id="5" name="Plassholder for bunntekst 4"/>
          <p:cNvSpPr>
            <a:spLocks noGrp="1"/>
          </p:cNvSpPr>
          <p:nvPr>
            <p:ph type="ftr" sz="quarter" idx="3"/>
          </p:nvPr>
        </p:nvSpPr>
        <p:spPr/>
        <p:txBody>
          <a:bodyPr/>
          <a:lstStyle/>
          <a:p>
            <a:r>
              <a:rPr lang="en-US" smtClean="0"/>
              <a:t>Norwegian Defence Logistics Organisation Naval Systems</a:t>
            </a:r>
            <a:endParaRPr lang="nb-NO" dirty="0"/>
          </a:p>
        </p:txBody>
      </p:sp>
    </p:spTree>
    <p:extLst>
      <p:ext uri="{BB962C8B-B14F-4D97-AF65-F5344CB8AC3E}">
        <p14:creationId xmlns:p14="http://schemas.microsoft.com/office/powerpoint/2010/main" val="2396121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en-GB" dirty="0" smtClean="0"/>
              <a:t>P6615 Pre-procurement activities</a:t>
            </a:r>
            <a:endParaRPr lang="nb-NO" dirty="0"/>
          </a:p>
        </p:txBody>
      </p:sp>
      <p:sp>
        <p:nvSpPr>
          <p:cNvPr id="8" name="Plassholder for innhold 7"/>
          <p:cNvSpPr>
            <a:spLocks noGrp="1"/>
          </p:cNvSpPr>
          <p:nvPr>
            <p:ph idx="1"/>
          </p:nvPr>
        </p:nvSpPr>
        <p:spPr/>
        <p:txBody>
          <a:bodyPr/>
          <a:lstStyle/>
          <a:p>
            <a:r>
              <a:rPr lang="en-GB" dirty="0" smtClean="0"/>
              <a:t>Basic </a:t>
            </a:r>
            <a:r>
              <a:rPr lang="en-GB" dirty="0"/>
              <a:t>design</a:t>
            </a:r>
          </a:p>
          <a:p>
            <a:r>
              <a:rPr lang="en-GB" dirty="0"/>
              <a:t>Model tests </a:t>
            </a:r>
          </a:p>
          <a:p>
            <a:r>
              <a:rPr lang="en-GB" dirty="0"/>
              <a:t>Weight calculation</a:t>
            </a:r>
          </a:p>
          <a:p>
            <a:r>
              <a:rPr lang="en-GB" dirty="0"/>
              <a:t>Technical specification</a:t>
            </a:r>
          </a:p>
          <a:p>
            <a:r>
              <a:rPr lang="en-GB" dirty="0"/>
              <a:t>Station keeping </a:t>
            </a:r>
            <a:r>
              <a:rPr lang="en-GB" dirty="0" smtClean="0"/>
              <a:t>analysis</a:t>
            </a:r>
          </a:p>
          <a:p>
            <a:r>
              <a:rPr lang="en-GB" dirty="0" smtClean="0"/>
              <a:t>Operability </a:t>
            </a:r>
            <a:r>
              <a:rPr lang="en-GB" dirty="0"/>
              <a:t>analysis</a:t>
            </a:r>
          </a:p>
          <a:p>
            <a:r>
              <a:rPr lang="en-GB" dirty="0"/>
              <a:t>Armament analysis </a:t>
            </a:r>
          </a:p>
          <a:p>
            <a:endParaRPr lang="nb-NO" dirty="0"/>
          </a:p>
        </p:txBody>
      </p:sp>
      <p:sp>
        <p:nvSpPr>
          <p:cNvPr id="5" name="Plassholder for lysbildenummer 4"/>
          <p:cNvSpPr>
            <a:spLocks noGrp="1"/>
          </p:cNvSpPr>
          <p:nvPr>
            <p:ph type="sldNum" sz="quarter" idx="11"/>
          </p:nvPr>
        </p:nvSpPr>
        <p:spPr/>
        <p:txBody>
          <a:bodyPr/>
          <a:lstStyle/>
          <a:p>
            <a:fld id="{D38DFFEC-FBDE-4507-B8E4-EC39B2A19E3A}" type="slidenum">
              <a:rPr lang="nb-NO" smtClean="0"/>
              <a:pPr/>
              <a:t>14</a:t>
            </a:fld>
            <a:endParaRPr lang="nb-NO"/>
          </a:p>
        </p:txBody>
      </p:sp>
      <p:sp>
        <p:nvSpPr>
          <p:cNvPr id="6" name="Plassholder for bunntekst 5"/>
          <p:cNvSpPr>
            <a:spLocks noGrp="1"/>
          </p:cNvSpPr>
          <p:nvPr>
            <p:ph type="ftr" sz="quarter" idx="3"/>
          </p:nvPr>
        </p:nvSpPr>
        <p:spPr/>
        <p:txBody>
          <a:bodyPr/>
          <a:lstStyle/>
          <a:p>
            <a:r>
              <a:rPr lang="en-US" smtClean="0"/>
              <a:t>Norwegian Defence Logistics Organisation Naval Systems</a:t>
            </a:r>
            <a:endParaRPr lang="nb-NO" dirty="0"/>
          </a:p>
        </p:txBody>
      </p:sp>
    </p:spTree>
    <p:extLst>
      <p:ext uri="{BB962C8B-B14F-4D97-AF65-F5344CB8AC3E}">
        <p14:creationId xmlns:p14="http://schemas.microsoft.com/office/powerpoint/2010/main" val="2958266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Basic Design</a:t>
            </a:r>
            <a:endParaRPr lang="nb-NO" dirty="0"/>
          </a:p>
        </p:txBody>
      </p:sp>
      <p:sp>
        <p:nvSpPr>
          <p:cNvPr id="3" name="Plassholder for innhold 2"/>
          <p:cNvSpPr>
            <a:spLocks noGrp="1"/>
          </p:cNvSpPr>
          <p:nvPr>
            <p:ph idx="1"/>
          </p:nvPr>
        </p:nvSpPr>
        <p:spPr/>
        <p:txBody>
          <a:bodyPr/>
          <a:lstStyle/>
          <a:p>
            <a:r>
              <a:rPr lang="nb-NO" dirty="0" smtClean="0"/>
              <a:t>General arrangement (GA)</a:t>
            </a:r>
          </a:p>
          <a:p>
            <a:r>
              <a:rPr lang="en-GB" dirty="0"/>
              <a:t>Design </a:t>
            </a:r>
            <a:r>
              <a:rPr lang="en-GB" dirty="0" smtClean="0"/>
              <a:t>support activities</a:t>
            </a:r>
            <a:endParaRPr lang="en-GB" dirty="0"/>
          </a:p>
          <a:p>
            <a:pPr lvl="1"/>
            <a:r>
              <a:rPr lang="en-GB" dirty="0"/>
              <a:t>Weight estimation</a:t>
            </a:r>
          </a:p>
          <a:p>
            <a:pPr lvl="1"/>
            <a:r>
              <a:rPr lang="en-GB" dirty="0"/>
              <a:t>Preliminary stability analysis</a:t>
            </a:r>
          </a:p>
          <a:p>
            <a:pPr lvl="1"/>
            <a:r>
              <a:rPr lang="en-GB" dirty="0"/>
              <a:t>Internal watertight integrity plan</a:t>
            </a:r>
          </a:p>
          <a:p>
            <a:pPr lvl="1"/>
            <a:r>
              <a:rPr lang="en-GB" dirty="0"/>
              <a:t>Speed-power estimation</a:t>
            </a:r>
            <a:endParaRPr lang="en-US" dirty="0"/>
          </a:p>
          <a:p>
            <a:pPr lvl="1"/>
            <a:r>
              <a:rPr lang="en-GB" dirty="0"/>
              <a:t>Profile and plan drawings</a:t>
            </a:r>
          </a:p>
          <a:p>
            <a:pPr lvl="1"/>
            <a:r>
              <a:rPr lang="en-GB" dirty="0"/>
              <a:t>Line plan</a:t>
            </a:r>
          </a:p>
          <a:p>
            <a:pPr lvl="1"/>
            <a:r>
              <a:rPr lang="en-GB" dirty="0"/>
              <a:t>Tank plan</a:t>
            </a:r>
          </a:p>
          <a:p>
            <a:pPr lvl="1"/>
            <a:r>
              <a:rPr lang="en-GB" dirty="0"/>
              <a:t>Mid-ship section</a:t>
            </a:r>
          </a:p>
          <a:p>
            <a:pPr lvl="1"/>
            <a:r>
              <a:rPr lang="en-GB" dirty="0"/>
              <a:t>Electrical load analysis</a:t>
            </a:r>
          </a:p>
          <a:p>
            <a:pPr lvl="1"/>
            <a:r>
              <a:rPr lang="en-GB" dirty="0"/>
              <a:t>Propulsion arrangement </a:t>
            </a:r>
            <a:r>
              <a:rPr lang="en-GB" dirty="0" smtClean="0"/>
              <a:t>analysis</a:t>
            </a:r>
            <a:endParaRPr lang="en-GB" dirty="0"/>
          </a:p>
          <a:p>
            <a:endParaRPr lang="nb-NO" dirty="0"/>
          </a:p>
        </p:txBody>
      </p:sp>
      <p:sp>
        <p:nvSpPr>
          <p:cNvPr id="4" name="Plassholder for lysbildenummer 3"/>
          <p:cNvSpPr>
            <a:spLocks noGrp="1"/>
          </p:cNvSpPr>
          <p:nvPr>
            <p:ph type="sldNum" sz="quarter" idx="11"/>
          </p:nvPr>
        </p:nvSpPr>
        <p:spPr/>
        <p:txBody>
          <a:bodyPr/>
          <a:lstStyle/>
          <a:p>
            <a:fld id="{FCE14048-E07F-457B-A746-C9B784ADECEA}" type="slidenum">
              <a:rPr lang="nb-NO" smtClean="0"/>
              <a:pPr/>
              <a:t>15</a:t>
            </a:fld>
            <a:endParaRPr lang="nb-NO"/>
          </a:p>
        </p:txBody>
      </p:sp>
      <p:sp>
        <p:nvSpPr>
          <p:cNvPr id="5" name="Plassholder for bunntekst 4"/>
          <p:cNvSpPr>
            <a:spLocks noGrp="1"/>
          </p:cNvSpPr>
          <p:nvPr>
            <p:ph type="ftr" sz="quarter" idx="3"/>
          </p:nvPr>
        </p:nvSpPr>
        <p:spPr/>
        <p:txBody>
          <a:bodyPr/>
          <a:lstStyle/>
          <a:p>
            <a:r>
              <a:rPr lang="en-US" smtClean="0"/>
              <a:t>Norwegian Defence Logistics Organisation Naval Systems</a:t>
            </a:r>
            <a:endParaRPr lang="nb-NO" dirty="0"/>
          </a:p>
        </p:txBody>
      </p:sp>
    </p:spTree>
    <p:extLst>
      <p:ext uri="{BB962C8B-B14F-4D97-AF65-F5344CB8AC3E}">
        <p14:creationId xmlns:p14="http://schemas.microsoft.com/office/powerpoint/2010/main" val="3206768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Main </a:t>
            </a:r>
            <a:r>
              <a:rPr lang="en-GB" dirty="0" smtClean="0"/>
              <a:t>dimensions</a:t>
            </a:r>
            <a:endParaRPr lang="nb-NO" dirty="0"/>
          </a:p>
        </p:txBody>
      </p:sp>
      <p:sp>
        <p:nvSpPr>
          <p:cNvPr id="10" name="Plassholder for innhold 9"/>
          <p:cNvSpPr>
            <a:spLocks noGrp="1"/>
          </p:cNvSpPr>
          <p:nvPr>
            <p:ph sz="half" idx="1"/>
          </p:nvPr>
        </p:nvSpPr>
        <p:spPr>
          <a:xfrm>
            <a:off x="467544" y="4365104"/>
            <a:ext cx="4680520" cy="2016650"/>
          </a:xfrm>
        </p:spPr>
        <p:txBody>
          <a:bodyPr/>
          <a:lstStyle/>
          <a:p>
            <a:r>
              <a:rPr lang="en-GB" sz="1800" dirty="0"/>
              <a:t>Length over all(LOA</a:t>
            </a:r>
            <a:r>
              <a:rPr lang="en-GB" sz="1800" dirty="0" smtClean="0"/>
              <a:t>):	    136,40 </a:t>
            </a:r>
            <a:r>
              <a:rPr lang="en-GB" sz="1800" dirty="0"/>
              <a:t>m</a:t>
            </a:r>
          </a:p>
          <a:p>
            <a:r>
              <a:rPr lang="en-GB" sz="1800" dirty="0"/>
              <a:t>Length </a:t>
            </a:r>
            <a:r>
              <a:rPr lang="en-GB" sz="1800" dirty="0" err="1"/>
              <a:t>betw</a:t>
            </a:r>
            <a:r>
              <a:rPr lang="en-GB" sz="1800" dirty="0"/>
              <a:t>. </a:t>
            </a:r>
            <a:r>
              <a:rPr lang="en-GB" sz="1800" dirty="0" smtClean="0"/>
              <a:t>Perp</a:t>
            </a:r>
            <a:r>
              <a:rPr lang="en-GB" sz="1800" dirty="0"/>
              <a:t>.(LPP</a:t>
            </a:r>
            <a:r>
              <a:rPr lang="en-GB" sz="1800" dirty="0" smtClean="0"/>
              <a:t>): 126,40 </a:t>
            </a:r>
            <a:r>
              <a:rPr lang="en-GB" sz="1800" dirty="0"/>
              <a:t>m</a:t>
            </a:r>
          </a:p>
          <a:p>
            <a:r>
              <a:rPr lang="en-GB" sz="1800" dirty="0"/>
              <a:t>Breadth </a:t>
            </a:r>
            <a:r>
              <a:rPr lang="en-GB" sz="1800" dirty="0" smtClean="0"/>
              <a:t>Moulded:	      19,00 </a:t>
            </a:r>
            <a:r>
              <a:rPr lang="en-GB" sz="1800" dirty="0"/>
              <a:t>m</a:t>
            </a:r>
          </a:p>
          <a:p>
            <a:r>
              <a:rPr lang="en-GB" sz="1800" dirty="0"/>
              <a:t>Draught at </a:t>
            </a:r>
            <a:r>
              <a:rPr lang="en-GB" sz="1800" dirty="0" smtClean="0"/>
              <a:t>DWL:	        6,20 </a:t>
            </a:r>
            <a:r>
              <a:rPr lang="en-GB" sz="1800" dirty="0"/>
              <a:t>m</a:t>
            </a:r>
          </a:p>
          <a:p>
            <a:r>
              <a:rPr lang="en-GB" sz="1800" dirty="0"/>
              <a:t>Depth to 1. </a:t>
            </a:r>
            <a:r>
              <a:rPr lang="en-GB" sz="1800" dirty="0" smtClean="0"/>
              <a:t>deck:	      11,00 </a:t>
            </a:r>
            <a:r>
              <a:rPr lang="en-GB" sz="1800" dirty="0"/>
              <a:t>m</a:t>
            </a:r>
          </a:p>
          <a:p>
            <a:endParaRPr lang="nb-NO" sz="1800" dirty="0"/>
          </a:p>
        </p:txBody>
      </p:sp>
      <p:sp>
        <p:nvSpPr>
          <p:cNvPr id="11" name="Plassholder for innhold 10"/>
          <p:cNvSpPr>
            <a:spLocks noGrp="1"/>
          </p:cNvSpPr>
          <p:nvPr>
            <p:ph sz="half" idx="2"/>
          </p:nvPr>
        </p:nvSpPr>
        <p:spPr>
          <a:xfrm>
            <a:off x="4935538" y="4365104"/>
            <a:ext cx="3884612" cy="1512594"/>
          </a:xfrm>
        </p:spPr>
        <p:txBody>
          <a:bodyPr/>
          <a:lstStyle/>
          <a:p>
            <a:r>
              <a:rPr lang="en-GB" sz="1800" dirty="0"/>
              <a:t>Light ship weight: </a:t>
            </a:r>
            <a:r>
              <a:rPr lang="en-GB" sz="1800" dirty="0" smtClean="0"/>
              <a:t>	7.300 </a:t>
            </a:r>
            <a:r>
              <a:rPr lang="en-GB" sz="1800" dirty="0"/>
              <a:t>t</a:t>
            </a:r>
          </a:p>
          <a:p>
            <a:r>
              <a:rPr lang="en-GB" sz="1800" dirty="0"/>
              <a:t>Dead Weight:	</a:t>
            </a:r>
            <a:r>
              <a:rPr lang="en-GB" sz="1800" dirty="0" smtClean="0"/>
              <a:t>	2.500 </a:t>
            </a:r>
            <a:r>
              <a:rPr lang="en-GB" sz="1800" dirty="0"/>
              <a:t>t</a:t>
            </a:r>
          </a:p>
          <a:p>
            <a:r>
              <a:rPr lang="en-GB" sz="1800" dirty="0"/>
              <a:t>Displacement:	</a:t>
            </a:r>
            <a:r>
              <a:rPr lang="en-GB" sz="1800" dirty="0" smtClean="0"/>
              <a:t>	9.800 </a:t>
            </a:r>
            <a:r>
              <a:rPr lang="en-GB" sz="1800" dirty="0"/>
              <a:t>t</a:t>
            </a:r>
          </a:p>
          <a:p>
            <a:r>
              <a:rPr lang="en-GB" sz="1800" dirty="0"/>
              <a:t>Steel Weight:	</a:t>
            </a:r>
            <a:r>
              <a:rPr lang="en-GB" sz="1800" dirty="0" smtClean="0"/>
              <a:t>	4.500 </a:t>
            </a:r>
            <a:r>
              <a:rPr lang="en-GB" sz="1800" dirty="0"/>
              <a:t>t</a:t>
            </a:r>
            <a:endParaRPr lang="nb-NO" sz="1800" dirty="0"/>
          </a:p>
          <a:p>
            <a:endParaRPr lang="nb-NO" sz="1800" dirty="0"/>
          </a:p>
        </p:txBody>
      </p:sp>
      <p:sp>
        <p:nvSpPr>
          <p:cNvPr id="4" name="Plassholder for lysbildenummer 3"/>
          <p:cNvSpPr>
            <a:spLocks noGrp="1"/>
          </p:cNvSpPr>
          <p:nvPr>
            <p:ph type="sldNum" sz="quarter" idx="11"/>
          </p:nvPr>
        </p:nvSpPr>
        <p:spPr/>
        <p:txBody>
          <a:bodyPr/>
          <a:lstStyle/>
          <a:p>
            <a:fld id="{FCE14048-E07F-457B-A746-C9B784ADECEA}" type="slidenum">
              <a:rPr lang="nb-NO" smtClean="0"/>
              <a:pPr/>
              <a:t>16</a:t>
            </a:fld>
            <a:endParaRPr lang="nb-NO"/>
          </a:p>
        </p:txBody>
      </p:sp>
      <p:sp>
        <p:nvSpPr>
          <p:cNvPr id="5" name="Plassholder for bunntekst 4"/>
          <p:cNvSpPr>
            <a:spLocks noGrp="1"/>
          </p:cNvSpPr>
          <p:nvPr>
            <p:ph type="ftr" sz="quarter" idx="3"/>
          </p:nvPr>
        </p:nvSpPr>
        <p:spPr/>
        <p:txBody>
          <a:bodyPr/>
          <a:lstStyle/>
          <a:p>
            <a:r>
              <a:rPr lang="en-US" smtClean="0"/>
              <a:t>Norwegian Defence Logistics Organisation Naval Systems</a:t>
            </a:r>
            <a:endParaRPr lang="nb-NO" dirty="0"/>
          </a:p>
        </p:txBody>
      </p:sp>
      <p:pic>
        <p:nvPicPr>
          <p:cNvPr id="12" name="Bilde 11">
            <a:hlinkClick r:id="rId3" action="ppaction://hlinkfile"/>
          </p:cNvPr>
          <p:cNvPicPr>
            <a:picLocks noChangeAspect="1"/>
          </p:cNvPicPr>
          <p:nvPr/>
        </p:nvPicPr>
        <p:blipFill>
          <a:blip r:embed="rId4"/>
          <a:stretch>
            <a:fillRect/>
          </a:stretch>
        </p:blipFill>
        <p:spPr>
          <a:xfrm>
            <a:off x="167854" y="1628800"/>
            <a:ext cx="8868642" cy="2524200"/>
          </a:xfrm>
          <a:prstGeom prst="rect">
            <a:avLst/>
          </a:prstGeom>
        </p:spPr>
      </p:pic>
    </p:spTree>
    <p:extLst>
      <p:ext uri="{BB962C8B-B14F-4D97-AF65-F5344CB8AC3E}">
        <p14:creationId xmlns:p14="http://schemas.microsoft.com/office/powerpoint/2010/main" val="2260615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p:cNvSpPr>
            <a:spLocks noGrp="1"/>
          </p:cNvSpPr>
          <p:nvPr>
            <p:ph type="sldNum" sz="quarter" idx="11"/>
          </p:nvPr>
        </p:nvSpPr>
        <p:spPr/>
        <p:txBody>
          <a:bodyPr/>
          <a:lstStyle/>
          <a:p>
            <a:fld id="{D38DFFEC-FBDE-4507-B8E4-EC39B2A19E3A}" type="slidenum">
              <a:rPr lang="nb-NO" smtClean="0"/>
              <a:pPr/>
              <a:t>17</a:t>
            </a:fld>
            <a:endParaRPr lang="nb-NO"/>
          </a:p>
        </p:txBody>
      </p:sp>
      <p:sp>
        <p:nvSpPr>
          <p:cNvPr id="6" name="Plassholder for bunntekst 5"/>
          <p:cNvSpPr>
            <a:spLocks noGrp="1"/>
          </p:cNvSpPr>
          <p:nvPr>
            <p:ph type="ftr" sz="quarter" idx="3"/>
          </p:nvPr>
        </p:nvSpPr>
        <p:spPr/>
        <p:txBody>
          <a:bodyPr/>
          <a:lstStyle/>
          <a:p>
            <a:r>
              <a:rPr lang="en-US" smtClean="0"/>
              <a:t>Norwegian Defence Logistics Organisation Naval Systems</a:t>
            </a:r>
            <a:endParaRPr lang="nb-NO" dirty="0"/>
          </a:p>
        </p:txBody>
      </p:sp>
      <p:pic>
        <p:nvPicPr>
          <p:cNvPr id="7" name="Bilde 6">
            <a:hlinkClick r:id="rId3" action="ppaction://hlinkfile"/>
          </p:cNvPr>
          <p:cNvPicPr>
            <a:picLocks noChangeAspect="1"/>
          </p:cNvPicPr>
          <p:nvPr/>
        </p:nvPicPr>
        <p:blipFill>
          <a:blip r:embed="rId4"/>
          <a:stretch>
            <a:fillRect/>
          </a:stretch>
        </p:blipFill>
        <p:spPr>
          <a:xfrm>
            <a:off x="5872" y="2255030"/>
            <a:ext cx="9107866" cy="2592288"/>
          </a:xfrm>
          <a:prstGeom prst="rect">
            <a:avLst/>
          </a:prstGeom>
        </p:spPr>
      </p:pic>
      <p:grpSp>
        <p:nvGrpSpPr>
          <p:cNvPr id="40" name="Gruppe 39"/>
          <p:cNvGrpSpPr/>
          <p:nvPr/>
        </p:nvGrpSpPr>
        <p:grpSpPr>
          <a:xfrm>
            <a:off x="323528" y="3666664"/>
            <a:ext cx="7776864" cy="628389"/>
            <a:chOff x="323528" y="3666664"/>
            <a:chExt cx="7776864" cy="628389"/>
          </a:xfrm>
        </p:grpSpPr>
        <p:sp>
          <p:nvSpPr>
            <p:cNvPr id="26" name="Rektangel 25"/>
            <p:cNvSpPr/>
            <p:nvPr/>
          </p:nvSpPr>
          <p:spPr bwMode="auto">
            <a:xfrm>
              <a:off x="323528" y="3776139"/>
              <a:ext cx="1584176" cy="100149"/>
            </a:xfrm>
            <a:prstGeom prst="rect">
              <a:avLst/>
            </a:prstGeom>
            <a:solidFill>
              <a:srgbClr val="00B0F0">
                <a:alpha val="2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ktangel 26"/>
            <p:cNvSpPr/>
            <p:nvPr/>
          </p:nvSpPr>
          <p:spPr bwMode="auto">
            <a:xfrm>
              <a:off x="323528" y="3876288"/>
              <a:ext cx="7776864" cy="418765"/>
            </a:xfrm>
            <a:prstGeom prst="rect">
              <a:avLst/>
            </a:prstGeom>
            <a:solidFill>
              <a:srgbClr val="00B0F0">
                <a:alpha val="2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ktangel 27"/>
            <p:cNvSpPr/>
            <p:nvPr/>
          </p:nvSpPr>
          <p:spPr bwMode="auto">
            <a:xfrm>
              <a:off x="6444208" y="3666664"/>
              <a:ext cx="1656184" cy="209624"/>
            </a:xfrm>
            <a:prstGeom prst="rect">
              <a:avLst/>
            </a:prstGeom>
            <a:solidFill>
              <a:srgbClr val="00B0F0">
                <a:alpha val="2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2" name="Gruppe 41"/>
          <p:cNvGrpSpPr/>
          <p:nvPr/>
        </p:nvGrpSpPr>
        <p:grpSpPr>
          <a:xfrm>
            <a:off x="6458497" y="3155258"/>
            <a:ext cx="633783" cy="273742"/>
            <a:chOff x="6458497" y="3155258"/>
            <a:chExt cx="633783" cy="273742"/>
          </a:xfrm>
        </p:grpSpPr>
        <p:sp>
          <p:nvSpPr>
            <p:cNvPr id="29" name="Rektangel 28"/>
            <p:cNvSpPr/>
            <p:nvPr/>
          </p:nvSpPr>
          <p:spPr bwMode="auto">
            <a:xfrm>
              <a:off x="6458497" y="3329517"/>
              <a:ext cx="633783" cy="99483"/>
            </a:xfrm>
            <a:prstGeom prst="rect">
              <a:avLst/>
            </a:prstGeom>
            <a:solidFill>
              <a:srgbClr val="FF0000">
                <a:alpha val="2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Knip hjørner på samme side i rektangel 29"/>
            <p:cNvSpPr/>
            <p:nvPr/>
          </p:nvSpPr>
          <p:spPr bwMode="auto">
            <a:xfrm>
              <a:off x="6588224" y="3155258"/>
              <a:ext cx="187164" cy="174260"/>
            </a:xfrm>
            <a:prstGeom prst="snip2SameRect">
              <a:avLst/>
            </a:prstGeom>
            <a:solidFill>
              <a:srgbClr val="FF0000">
                <a:alpha val="2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1" name="Rektangel 30"/>
          <p:cNvSpPr/>
          <p:nvPr/>
        </p:nvSpPr>
        <p:spPr bwMode="auto">
          <a:xfrm>
            <a:off x="5364087" y="3329517"/>
            <a:ext cx="1094410" cy="171491"/>
          </a:xfrm>
          <a:prstGeom prst="rect">
            <a:avLst/>
          </a:prstGeom>
          <a:solidFill>
            <a:srgbClr val="05BB23">
              <a:alpha val="2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5" name="Gruppe 44"/>
          <p:cNvGrpSpPr/>
          <p:nvPr/>
        </p:nvGrpSpPr>
        <p:grpSpPr>
          <a:xfrm>
            <a:off x="4067944" y="2924944"/>
            <a:ext cx="1944216" cy="230313"/>
            <a:chOff x="4067944" y="2924944"/>
            <a:chExt cx="1944216" cy="230313"/>
          </a:xfrm>
        </p:grpSpPr>
        <p:sp>
          <p:nvSpPr>
            <p:cNvPr id="33" name="Rektangel 32"/>
            <p:cNvSpPr/>
            <p:nvPr/>
          </p:nvSpPr>
          <p:spPr bwMode="auto">
            <a:xfrm>
              <a:off x="4067944" y="2924944"/>
              <a:ext cx="1296143" cy="230313"/>
            </a:xfrm>
            <a:prstGeom prst="rect">
              <a:avLst/>
            </a:prstGeom>
            <a:solidFill>
              <a:srgbClr val="0000FF">
                <a:alpha val="24706"/>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ttvinklet trekant 33"/>
            <p:cNvSpPr/>
            <p:nvPr/>
          </p:nvSpPr>
          <p:spPr bwMode="auto">
            <a:xfrm>
              <a:off x="5364087" y="2924944"/>
              <a:ext cx="648073" cy="230313"/>
            </a:xfrm>
            <a:prstGeom prst="rtTriangle">
              <a:avLst/>
            </a:prstGeom>
            <a:solidFill>
              <a:srgbClr val="0000FF">
                <a:alpha val="2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5" name="Rektangel 34"/>
          <p:cNvSpPr/>
          <p:nvPr/>
        </p:nvSpPr>
        <p:spPr bwMode="auto">
          <a:xfrm>
            <a:off x="1187624" y="3501008"/>
            <a:ext cx="720080" cy="275131"/>
          </a:xfrm>
          <a:prstGeom prst="rect">
            <a:avLst/>
          </a:prstGeom>
          <a:solidFill>
            <a:srgbClr val="FF0000">
              <a:alpha val="2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4" name="Gruppe 43"/>
          <p:cNvGrpSpPr/>
          <p:nvPr/>
        </p:nvGrpSpPr>
        <p:grpSpPr>
          <a:xfrm>
            <a:off x="4067944" y="3329517"/>
            <a:ext cx="1843348" cy="337147"/>
            <a:chOff x="4067944" y="3329517"/>
            <a:chExt cx="1843348" cy="337147"/>
          </a:xfrm>
        </p:grpSpPr>
        <p:sp>
          <p:nvSpPr>
            <p:cNvPr id="32" name="Rektangel 31"/>
            <p:cNvSpPr/>
            <p:nvPr/>
          </p:nvSpPr>
          <p:spPr bwMode="auto">
            <a:xfrm>
              <a:off x="4067944" y="3329517"/>
              <a:ext cx="1296143" cy="337147"/>
            </a:xfrm>
            <a:prstGeom prst="rect">
              <a:avLst/>
            </a:prstGeom>
            <a:solidFill>
              <a:srgbClr val="7030A0">
                <a:alpha val="2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ktangel 35"/>
            <p:cNvSpPr/>
            <p:nvPr/>
          </p:nvSpPr>
          <p:spPr bwMode="auto">
            <a:xfrm>
              <a:off x="5364087" y="3501008"/>
              <a:ext cx="547205" cy="165656"/>
            </a:xfrm>
            <a:prstGeom prst="rect">
              <a:avLst/>
            </a:prstGeom>
            <a:solidFill>
              <a:srgbClr val="7030A0">
                <a:alpha val="2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3" name="Gruppe 42"/>
          <p:cNvGrpSpPr/>
          <p:nvPr/>
        </p:nvGrpSpPr>
        <p:grpSpPr>
          <a:xfrm>
            <a:off x="1043608" y="3040100"/>
            <a:ext cx="3024336" cy="457990"/>
            <a:chOff x="1043608" y="3040100"/>
            <a:chExt cx="3024336" cy="457990"/>
          </a:xfrm>
        </p:grpSpPr>
        <p:sp>
          <p:nvSpPr>
            <p:cNvPr id="37" name="Rektangel 36"/>
            <p:cNvSpPr/>
            <p:nvPr/>
          </p:nvSpPr>
          <p:spPr bwMode="auto">
            <a:xfrm>
              <a:off x="1043608" y="3329517"/>
              <a:ext cx="3024336" cy="168573"/>
            </a:xfrm>
            <a:prstGeom prst="rect">
              <a:avLst/>
            </a:prstGeom>
            <a:solidFill>
              <a:srgbClr val="05BB23">
                <a:alpha val="24706"/>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ktangel 37"/>
            <p:cNvSpPr/>
            <p:nvPr/>
          </p:nvSpPr>
          <p:spPr bwMode="auto">
            <a:xfrm>
              <a:off x="2555776" y="3040100"/>
              <a:ext cx="1142043" cy="289418"/>
            </a:xfrm>
            <a:prstGeom prst="rect">
              <a:avLst/>
            </a:prstGeom>
            <a:solidFill>
              <a:srgbClr val="05BB23">
                <a:alpha val="24706"/>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1" name="Gruppe 40"/>
          <p:cNvGrpSpPr/>
          <p:nvPr/>
        </p:nvGrpSpPr>
        <p:grpSpPr>
          <a:xfrm>
            <a:off x="1907704" y="3155257"/>
            <a:ext cx="4550793" cy="719075"/>
            <a:chOff x="1907704" y="3155257"/>
            <a:chExt cx="4550793" cy="719075"/>
          </a:xfrm>
        </p:grpSpPr>
        <p:sp>
          <p:nvSpPr>
            <p:cNvPr id="22" name="Rektangel 21"/>
            <p:cNvSpPr/>
            <p:nvPr/>
          </p:nvSpPr>
          <p:spPr bwMode="auto">
            <a:xfrm>
              <a:off x="1907704" y="3501008"/>
              <a:ext cx="2160240" cy="216024"/>
            </a:xfrm>
            <a:prstGeom prst="rect">
              <a:avLst/>
            </a:prstGeom>
            <a:solidFill>
              <a:srgbClr val="FFC000">
                <a:alpha val="2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ktangel 22"/>
            <p:cNvSpPr/>
            <p:nvPr/>
          </p:nvSpPr>
          <p:spPr bwMode="auto">
            <a:xfrm>
              <a:off x="3697819" y="3155257"/>
              <a:ext cx="2674381" cy="174260"/>
            </a:xfrm>
            <a:prstGeom prst="rect">
              <a:avLst/>
            </a:prstGeom>
            <a:solidFill>
              <a:srgbClr val="FFC000">
                <a:alpha val="2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ktangel 23"/>
            <p:cNvSpPr/>
            <p:nvPr/>
          </p:nvSpPr>
          <p:spPr bwMode="auto">
            <a:xfrm>
              <a:off x="1907704" y="3677947"/>
              <a:ext cx="4550793" cy="196385"/>
            </a:xfrm>
            <a:prstGeom prst="rect">
              <a:avLst/>
            </a:prstGeom>
            <a:solidFill>
              <a:srgbClr val="FFC000">
                <a:alpha val="2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ktangel 38"/>
            <p:cNvSpPr/>
            <p:nvPr/>
          </p:nvSpPr>
          <p:spPr bwMode="auto">
            <a:xfrm>
              <a:off x="5911292" y="3498089"/>
              <a:ext cx="532916" cy="179857"/>
            </a:xfrm>
            <a:prstGeom prst="rect">
              <a:avLst/>
            </a:prstGeom>
            <a:solidFill>
              <a:srgbClr val="FFC000">
                <a:alpha val="2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46" name="Knip og avrund ett hjørne i rektangel 45"/>
          <p:cNvSpPr/>
          <p:nvPr/>
        </p:nvSpPr>
        <p:spPr bwMode="auto">
          <a:xfrm>
            <a:off x="4355976" y="2708920"/>
            <a:ext cx="1008111" cy="216024"/>
          </a:xfrm>
          <a:prstGeom prst="snipRoundRect">
            <a:avLst/>
          </a:prstGeom>
          <a:solidFill>
            <a:srgbClr val="00FFCC">
              <a:alpha val="2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8" name="Gruppe 47"/>
          <p:cNvGrpSpPr/>
          <p:nvPr/>
        </p:nvGrpSpPr>
        <p:grpSpPr>
          <a:xfrm>
            <a:off x="323528" y="3441700"/>
            <a:ext cx="7776864" cy="334439"/>
            <a:chOff x="323528" y="3441700"/>
            <a:chExt cx="7776864" cy="334439"/>
          </a:xfrm>
        </p:grpSpPr>
        <p:sp>
          <p:nvSpPr>
            <p:cNvPr id="25" name="Rektangel 24"/>
            <p:cNvSpPr/>
            <p:nvPr/>
          </p:nvSpPr>
          <p:spPr bwMode="auto">
            <a:xfrm>
              <a:off x="323528" y="3557190"/>
              <a:ext cx="864096" cy="218949"/>
            </a:xfrm>
            <a:prstGeom prst="rect">
              <a:avLst/>
            </a:prstGeom>
            <a:solidFill>
              <a:srgbClr val="92D050">
                <a:alpha val="2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ktangel 46"/>
            <p:cNvSpPr/>
            <p:nvPr/>
          </p:nvSpPr>
          <p:spPr bwMode="auto">
            <a:xfrm>
              <a:off x="6463258" y="3441700"/>
              <a:ext cx="1637134" cy="218949"/>
            </a:xfrm>
            <a:prstGeom prst="rect">
              <a:avLst/>
            </a:prstGeom>
            <a:solidFill>
              <a:srgbClr val="92D050">
                <a:alpha val="2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9933913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1000"/>
                                        <p:tgtEl>
                                          <p:spTgt spid="45"/>
                                        </p:tgtEl>
                                      </p:cBhvr>
                                    </p:animEffect>
                                    <p:anim calcmode="lin" valueType="num">
                                      <p:cBhvr>
                                        <p:cTn id="29" dur="1000" fill="hold"/>
                                        <p:tgtEl>
                                          <p:spTgt spid="45"/>
                                        </p:tgtEl>
                                        <p:attrNameLst>
                                          <p:attrName>ppt_x</p:attrName>
                                        </p:attrNameLst>
                                      </p:cBhvr>
                                      <p:tavLst>
                                        <p:tav tm="0">
                                          <p:val>
                                            <p:strVal val="#ppt_x"/>
                                          </p:val>
                                        </p:tav>
                                        <p:tav tm="100000">
                                          <p:val>
                                            <p:strVal val="#ppt_x"/>
                                          </p:val>
                                        </p:tav>
                                      </p:tavLst>
                                    </p:anim>
                                    <p:anim calcmode="lin" valueType="num">
                                      <p:cBhvr>
                                        <p:cTn id="3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1000"/>
                                        <p:tgtEl>
                                          <p:spTgt spid="35"/>
                                        </p:tgtEl>
                                      </p:cBhvr>
                                    </p:animEffect>
                                    <p:anim calcmode="lin" valueType="num">
                                      <p:cBhvr>
                                        <p:cTn id="64" dur="1000" fill="hold"/>
                                        <p:tgtEl>
                                          <p:spTgt spid="35"/>
                                        </p:tgtEl>
                                        <p:attrNameLst>
                                          <p:attrName>ppt_x</p:attrName>
                                        </p:attrNameLst>
                                      </p:cBhvr>
                                      <p:tavLst>
                                        <p:tav tm="0">
                                          <p:val>
                                            <p:strVal val="#ppt_x"/>
                                          </p:val>
                                        </p:tav>
                                        <p:tav tm="100000">
                                          <p:val>
                                            <p:strVal val="#ppt_x"/>
                                          </p:val>
                                        </p:tav>
                                      </p:tavLst>
                                    </p:anim>
                                    <p:anim calcmode="lin" valueType="num">
                                      <p:cBhvr>
                                        <p:cTn id="6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Model tests at MARINTEK</a:t>
            </a:r>
          </a:p>
        </p:txBody>
      </p:sp>
      <p:sp>
        <p:nvSpPr>
          <p:cNvPr id="3" name="Plassholder for innhold 2"/>
          <p:cNvSpPr>
            <a:spLocks noGrp="1"/>
          </p:cNvSpPr>
          <p:nvPr>
            <p:ph sz="half" idx="1"/>
          </p:nvPr>
        </p:nvSpPr>
        <p:spPr>
          <a:xfrm>
            <a:off x="900116" y="2060422"/>
            <a:ext cx="3883025" cy="4032874"/>
          </a:xfrm>
        </p:spPr>
        <p:txBody>
          <a:bodyPr/>
          <a:lstStyle/>
          <a:p>
            <a:r>
              <a:rPr lang="en-GB" dirty="0" smtClean="0"/>
              <a:t>Performance test</a:t>
            </a:r>
          </a:p>
        </p:txBody>
      </p:sp>
      <p:sp>
        <p:nvSpPr>
          <p:cNvPr id="4" name="Plassholder for innhold 3"/>
          <p:cNvSpPr>
            <a:spLocks noGrp="1"/>
          </p:cNvSpPr>
          <p:nvPr>
            <p:ph sz="half" idx="2"/>
          </p:nvPr>
        </p:nvSpPr>
        <p:spPr>
          <a:xfrm>
            <a:off x="4935538" y="2060422"/>
            <a:ext cx="3884612" cy="4032874"/>
          </a:xfrm>
        </p:spPr>
        <p:txBody>
          <a:bodyPr/>
          <a:lstStyle/>
          <a:p>
            <a:r>
              <a:rPr lang="en-GB" dirty="0" smtClean="0"/>
              <a:t>Sea keeping test</a:t>
            </a:r>
          </a:p>
          <a:p>
            <a:endParaRPr lang="en-GB" dirty="0"/>
          </a:p>
        </p:txBody>
      </p:sp>
      <p:sp>
        <p:nvSpPr>
          <p:cNvPr id="5" name="Plassholder for lysbildenummer 4"/>
          <p:cNvSpPr>
            <a:spLocks noGrp="1"/>
          </p:cNvSpPr>
          <p:nvPr>
            <p:ph type="sldNum" sz="quarter" idx="11"/>
          </p:nvPr>
        </p:nvSpPr>
        <p:spPr/>
        <p:txBody>
          <a:bodyPr/>
          <a:lstStyle/>
          <a:p>
            <a:fld id="{D38DFFEC-FBDE-4507-B8E4-EC39B2A19E3A}" type="slidenum">
              <a:rPr lang="nb-NO" smtClean="0"/>
              <a:pPr/>
              <a:t>18</a:t>
            </a:fld>
            <a:endParaRPr lang="nb-NO"/>
          </a:p>
        </p:txBody>
      </p:sp>
      <p:sp>
        <p:nvSpPr>
          <p:cNvPr id="6" name="Plassholder for bunntekst 5"/>
          <p:cNvSpPr>
            <a:spLocks noGrp="1"/>
          </p:cNvSpPr>
          <p:nvPr>
            <p:ph type="ftr" sz="quarter" idx="3"/>
          </p:nvPr>
        </p:nvSpPr>
        <p:spPr/>
        <p:txBody>
          <a:bodyPr/>
          <a:lstStyle/>
          <a:p>
            <a:r>
              <a:rPr lang="en-US" smtClean="0"/>
              <a:t>Norwegian Defence Logistics Organisation Naval Systems</a:t>
            </a:r>
            <a:endParaRPr lang="nb-NO" dirty="0"/>
          </a:p>
        </p:txBody>
      </p:sp>
      <p:pic>
        <p:nvPicPr>
          <p:cNvPr id="7" name="Bilde 6">
            <a:hlinkClick r:id="rId3" action="ppaction://hlinkfile"/>
          </p:cNvPr>
          <p:cNvPicPr>
            <a:picLocks noChangeAspect="1"/>
          </p:cNvPicPr>
          <p:nvPr/>
        </p:nvPicPr>
        <p:blipFill>
          <a:blip r:embed="rId4"/>
          <a:stretch>
            <a:fillRect/>
          </a:stretch>
        </p:blipFill>
        <p:spPr>
          <a:xfrm>
            <a:off x="1691680" y="2924944"/>
            <a:ext cx="1622423" cy="2413035"/>
          </a:xfrm>
          <a:prstGeom prst="rect">
            <a:avLst/>
          </a:prstGeom>
        </p:spPr>
      </p:pic>
      <p:pic>
        <p:nvPicPr>
          <p:cNvPr id="8" name="Bilde 7">
            <a:hlinkClick r:id="rId5" action="ppaction://hlinkfile"/>
          </p:cNvPr>
          <p:cNvPicPr>
            <a:picLocks noChangeAspect="1"/>
          </p:cNvPicPr>
          <p:nvPr/>
        </p:nvPicPr>
        <p:blipFill>
          <a:blip r:embed="rId6"/>
          <a:stretch>
            <a:fillRect/>
          </a:stretch>
        </p:blipFill>
        <p:spPr>
          <a:xfrm>
            <a:off x="5868144" y="2945846"/>
            <a:ext cx="1719349" cy="2392133"/>
          </a:xfrm>
          <a:prstGeom prst="rect">
            <a:avLst/>
          </a:prstGeom>
        </p:spPr>
      </p:pic>
    </p:spTree>
    <p:extLst>
      <p:ext uri="{BB962C8B-B14F-4D97-AF65-F5344CB8AC3E}">
        <p14:creationId xmlns:p14="http://schemas.microsoft.com/office/powerpoint/2010/main" val="2602003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Tentative schedule</a:t>
            </a:r>
            <a:endParaRPr lang="nb-NO" dirty="0"/>
          </a:p>
        </p:txBody>
      </p:sp>
      <p:sp>
        <p:nvSpPr>
          <p:cNvPr id="7" name="Plassholder for innhold 6"/>
          <p:cNvSpPr>
            <a:spLocks noGrp="1"/>
          </p:cNvSpPr>
          <p:nvPr>
            <p:ph idx="1"/>
          </p:nvPr>
        </p:nvSpPr>
        <p:spPr/>
        <p:txBody>
          <a:bodyPr/>
          <a:lstStyle/>
          <a:p>
            <a:r>
              <a:rPr lang="en-GB" dirty="0"/>
              <a:t>Executive order from MoD 		Q4 - 2014</a:t>
            </a:r>
          </a:p>
          <a:p>
            <a:r>
              <a:rPr lang="en-GB" dirty="0" smtClean="0"/>
              <a:t>Pre-qualification	</a:t>
            </a:r>
            <a:r>
              <a:rPr lang="en-GB" dirty="0"/>
              <a:t>			Q2 - 2015	</a:t>
            </a:r>
          </a:p>
          <a:p>
            <a:r>
              <a:rPr lang="en-GB" dirty="0"/>
              <a:t>Invitation to tender			Q3 - 2015</a:t>
            </a:r>
          </a:p>
          <a:p>
            <a:r>
              <a:rPr lang="en-GB" dirty="0"/>
              <a:t>Negotiation				Q1 - 2016</a:t>
            </a:r>
          </a:p>
          <a:p>
            <a:r>
              <a:rPr lang="en-GB" dirty="0"/>
              <a:t>Yard </a:t>
            </a:r>
            <a:r>
              <a:rPr lang="en-GB" dirty="0" smtClean="0"/>
              <a:t>contract	</a:t>
            </a:r>
            <a:r>
              <a:rPr lang="en-GB" dirty="0"/>
              <a:t>			Q4 - 2016</a:t>
            </a:r>
          </a:p>
          <a:p>
            <a:r>
              <a:rPr lang="en-GB" dirty="0"/>
              <a:t>Production </a:t>
            </a:r>
            <a:r>
              <a:rPr lang="en-GB" dirty="0" smtClean="0"/>
              <a:t>completed	</a:t>
            </a:r>
            <a:r>
              <a:rPr lang="en-GB" dirty="0"/>
              <a:t>		Q3 - 2019	</a:t>
            </a:r>
          </a:p>
          <a:p>
            <a:r>
              <a:rPr lang="en-GB" dirty="0" smtClean="0"/>
              <a:t>Tests</a:t>
            </a:r>
            <a:endParaRPr lang="en-GB" dirty="0"/>
          </a:p>
        </p:txBody>
      </p:sp>
      <p:sp>
        <p:nvSpPr>
          <p:cNvPr id="5" name="Plassholder for lysbildenummer 4"/>
          <p:cNvSpPr>
            <a:spLocks noGrp="1"/>
          </p:cNvSpPr>
          <p:nvPr>
            <p:ph type="sldNum" sz="quarter" idx="11"/>
          </p:nvPr>
        </p:nvSpPr>
        <p:spPr/>
        <p:txBody>
          <a:bodyPr/>
          <a:lstStyle/>
          <a:p>
            <a:fld id="{D38DFFEC-FBDE-4507-B8E4-EC39B2A19E3A}" type="slidenum">
              <a:rPr lang="nb-NO" smtClean="0"/>
              <a:pPr/>
              <a:t>19</a:t>
            </a:fld>
            <a:endParaRPr lang="nb-NO"/>
          </a:p>
        </p:txBody>
      </p:sp>
      <p:sp>
        <p:nvSpPr>
          <p:cNvPr id="6" name="Plassholder for bunntekst 5"/>
          <p:cNvSpPr>
            <a:spLocks noGrp="1"/>
          </p:cNvSpPr>
          <p:nvPr>
            <p:ph type="ftr" sz="quarter" idx="3"/>
          </p:nvPr>
        </p:nvSpPr>
        <p:spPr/>
        <p:txBody>
          <a:bodyPr/>
          <a:lstStyle/>
          <a:p>
            <a:r>
              <a:rPr lang="en-US" smtClean="0"/>
              <a:t>Norwegian Defence Logistics Organisation Naval Systems</a:t>
            </a:r>
            <a:endParaRPr lang="nb-NO" dirty="0"/>
          </a:p>
        </p:txBody>
      </p:sp>
    </p:spTree>
    <p:extLst>
      <p:ext uri="{BB962C8B-B14F-4D97-AF65-F5344CB8AC3E}">
        <p14:creationId xmlns:p14="http://schemas.microsoft.com/office/powerpoint/2010/main" val="608473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1"/>
          </p:nvPr>
        </p:nvSpPr>
        <p:spPr/>
        <p:txBody>
          <a:bodyPr/>
          <a:lstStyle/>
          <a:p>
            <a:fld id="{5AD4F61C-8A1F-4054-93D3-7639379DE033}" type="slidenum">
              <a:rPr lang="nb-NO" smtClean="0"/>
              <a:pPr/>
              <a:t>2</a:t>
            </a:fld>
            <a:endParaRPr lang="nb-NO" dirty="0"/>
          </a:p>
        </p:txBody>
      </p:sp>
      <p:sp>
        <p:nvSpPr>
          <p:cNvPr id="3" name="Plassholder for bunntekst 2"/>
          <p:cNvSpPr>
            <a:spLocks noGrp="1"/>
          </p:cNvSpPr>
          <p:nvPr>
            <p:ph type="ftr" sz="quarter" idx="3"/>
          </p:nvPr>
        </p:nvSpPr>
        <p:spPr/>
        <p:txBody>
          <a:bodyPr/>
          <a:lstStyle/>
          <a:p>
            <a:r>
              <a:rPr lang="en-GB" dirty="0" smtClean="0"/>
              <a:t>Norwegian Defence Logistics Organisation Naval Systems</a:t>
            </a:r>
            <a:endParaRPr lang="en-GB" dirty="0"/>
          </a:p>
        </p:txBody>
      </p:sp>
      <p:grpSp>
        <p:nvGrpSpPr>
          <p:cNvPr id="75" name="Organization Chart 2"/>
          <p:cNvGrpSpPr>
            <a:grpSpLocks/>
          </p:cNvGrpSpPr>
          <p:nvPr/>
        </p:nvGrpSpPr>
        <p:grpSpPr bwMode="auto">
          <a:xfrm>
            <a:off x="1403648" y="1412632"/>
            <a:ext cx="5797898" cy="4608656"/>
            <a:chOff x="4585" y="2461"/>
            <a:chExt cx="2291" cy="3427"/>
          </a:xfrm>
        </p:grpSpPr>
        <p:cxnSp>
          <p:nvCxnSpPr>
            <p:cNvPr id="76" name="_s1033"/>
            <p:cNvCxnSpPr>
              <a:cxnSpLocks noChangeShapeType="1"/>
              <a:stCxn id="96" idx="1"/>
              <a:endCxn id="87" idx="2"/>
            </p:cNvCxnSpPr>
            <p:nvPr/>
          </p:nvCxnSpPr>
          <p:spPr bwMode="auto">
            <a:xfrm rot="10800000">
              <a:off x="5751" y="3716"/>
              <a:ext cx="144" cy="197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77" name="_s1034"/>
            <p:cNvCxnSpPr>
              <a:cxnSpLocks noChangeShapeType="1"/>
              <a:stCxn id="97" idx="3"/>
              <a:endCxn id="87" idx="2"/>
            </p:cNvCxnSpPr>
            <p:nvPr/>
          </p:nvCxnSpPr>
          <p:spPr bwMode="auto">
            <a:xfrm flipV="1">
              <a:off x="5609" y="3716"/>
              <a:ext cx="143" cy="197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78" name="_s1035"/>
            <p:cNvCxnSpPr>
              <a:cxnSpLocks noChangeShapeType="1"/>
              <a:stCxn id="89" idx="1"/>
              <a:endCxn id="87" idx="2"/>
            </p:cNvCxnSpPr>
            <p:nvPr/>
          </p:nvCxnSpPr>
          <p:spPr bwMode="auto">
            <a:xfrm rot="10800000">
              <a:off x="5751" y="3716"/>
              <a:ext cx="141" cy="1426"/>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79" name="_s1036"/>
            <p:cNvCxnSpPr>
              <a:cxnSpLocks noChangeShapeType="1"/>
              <a:stCxn id="92" idx="3"/>
              <a:endCxn id="87" idx="2"/>
            </p:cNvCxnSpPr>
            <p:nvPr/>
          </p:nvCxnSpPr>
          <p:spPr bwMode="auto">
            <a:xfrm flipV="1">
              <a:off x="5609" y="3716"/>
              <a:ext cx="143" cy="142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0" name="_s1037"/>
            <p:cNvCxnSpPr>
              <a:cxnSpLocks noChangeShapeType="1"/>
              <a:stCxn id="91" idx="1"/>
              <a:endCxn id="87" idx="2"/>
            </p:cNvCxnSpPr>
            <p:nvPr/>
          </p:nvCxnSpPr>
          <p:spPr bwMode="auto">
            <a:xfrm rot="10800000">
              <a:off x="5751" y="3716"/>
              <a:ext cx="144" cy="88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1" name="_s1038"/>
            <p:cNvCxnSpPr>
              <a:cxnSpLocks noChangeShapeType="1"/>
              <a:stCxn id="94" idx="3"/>
              <a:endCxn id="87" idx="2"/>
            </p:cNvCxnSpPr>
            <p:nvPr/>
          </p:nvCxnSpPr>
          <p:spPr bwMode="auto">
            <a:xfrm flipV="1">
              <a:off x="5609" y="3716"/>
              <a:ext cx="143" cy="88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2" name="_s1039"/>
            <p:cNvCxnSpPr>
              <a:cxnSpLocks noChangeShapeType="1"/>
              <a:stCxn id="90" idx="1"/>
              <a:endCxn id="87" idx="2"/>
            </p:cNvCxnSpPr>
            <p:nvPr/>
          </p:nvCxnSpPr>
          <p:spPr bwMode="auto">
            <a:xfrm rot="10800000">
              <a:off x="5751" y="3716"/>
              <a:ext cx="556" cy="36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3" name="_s1044"/>
            <p:cNvCxnSpPr>
              <a:cxnSpLocks noChangeShapeType="1"/>
              <a:stCxn id="88" idx="0"/>
              <a:endCxn id="95" idx="2"/>
            </p:cNvCxnSpPr>
            <p:nvPr/>
          </p:nvCxnSpPr>
          <p:spPr bwMode="auto">
            <a:xfrm rot="5400000" flipH="1" flipV="1">
              <a:off x="5110" y="3015"/>
              <a:ext cx="144" cy="681"/>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4" name="_s1047"/>
            <p:cNvCxnSpPr>
              <a:cxnSpLocks noChangeShapeType="1"/>
              <a:stCxn id="95" idx="0"/>
            </p:cNvCxnSpPr>
            <p:nvPr/>
          </p:nvCxnSpPr>
          <p:spPr bwMode="auto">
            <a:xfrm rot="16200000" flipV="1">
              <a:off x="5327" y="2801"/>
              <a:ext cx="391" cy="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5" name="_s1056"/>
            <p:cNvCxnSpPr>
              <a:cxnSpLocks noChangeShapeType="1"/>
              <a:stCxn id="93" idx="3"/>
              <a:endCxn id="87" idx="2"/>
            </p:cNvCxnSpPr>
            <p:nvPr/>
          </p:nvCxnSpPr>
          <p:spPr bwMode="auto">
            <a:xfrm flipV="1">
              <a:off x="5609" y="3716"/>
              <a:ext cx="143" cy="36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86" name="_s1061"/>
            <p:cNvSpPr>
              <a:spLocks noChangeArrowheads="1"/>
            </p:cNvSpPr>
            <p:nvPr/>
          </p:nvSpPr>
          <p:spPr bwMode="auto">
            <a:xfrm>
              <a:off x="4926" y="2461"/>
              <a:ext cx="1202" cy="373"/>
            </a:xfrm>
            <a:prstGeom prst="roundRect">
              <a:avLst>
                <a:gd name="adj" fmla="val 16667"/>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lvl="0" algn="ctr" eaLnBrk="1" hangingPunct="1"/>
              <a:r>
                <a:rPr lang="en-GB" sz="1200" dirty="0"/>
                <a:t>Norwegian Defence Logistics Organisation </a:t>
              </a:r>
              <a:endParaRPr lang="en-GB" sz="1200" dirty="0" smtClean="0"/>
            </a:p>
            <a:p>
              <a:pPr lvl="0" algn="ctr" eaLnBrk="1" hangingPunct="1"/>
              <a:r>
                <a:rPr lang="en-GB" sz="1200" dirty="0"/>
                <a:t>Naval </a:t>
              </a:r>
              <a:r>
                <a:rPr lang="en-GB" sz="1200" dirty="0" smtClean="0"/>
                <a:t>Systems</a:t>
              </a:r>
            </a:p>
          </p:txBody>
        </p:sp>
        <p:sp>
          <p:nvSpPr>
            <p:cNvPr id="87" name="_s1062">
              <a:hlinkClick r:id="rId3"/>
            </p:cNvPr>
            <p:cNvSpPr>
              <a:spLocks noChangeArrowheads="1"/>
            </p:cNvSpPr>
            <p:nvPr/>
          </p:nvSpPr>
          <p:spPr bwMode="auto">
            <a:xfrm>
              <a:off x="5467" y="3428"/>
              <a:ext cx="569" cy="288"/>
            </a:xfrm>
            <a:prstGeom prst="roundRect">
              <a:avLst>
                <a:gd name="adj" fmla="val 16667"/>
              </a:avLst>
            </a:prstGeom>
            <a:solidFill>
              <a:srgbClr val="99CC00"/>
            </a:solidFill>
            <a:ln w="28575">
              <a:solidFill>
                <a:srgbClr val="3366FF"/>
              </a:solidFill>
              <a:round/>
              <a:headEnd/>
              <a:tailEnd/>
            </a:ln>
          </p:spPr>
          <p:txBody>
            <a:bodyPr vert="horz" wrap="none" lIns="0" tIns="0" rIns="0" bIns="0" numCol="1" anchor="ctr" anchorCtr="0" compatLnSpc="1">
              <a:prstTxWarp prst="textNoShape">
                <a:avLst/>
              </a:prstTxWarp>
            </a:bodyPr>
            <a:lstStyle/>
            <a:p>
              <a:pPr lvl="0" algn="ctr" eaLnBrk="1" hangingPunct="1"/>
              <a:r>
                <a:rPr lang="en-GB" sz="1000" dirty="0"/>
                <a:t>Project </a:t>
              </a:r>
              <a:endParaRPr lang="en-GB" sz="1000" dirty="0" smtClean="0"/>
            </a:p>
            <a:p>
              <a:pPr lvl="0" algn="ctr" eaLnBrk="1" hangingPunct="1"/>
              <a:r>
                <a:rPr lang="en-GB" sz="1000" dirty="0" smtClean="0"/>
                <a:t>Department </a:t>
              </a:r>
              <a:endParaRPr kumimoji="0" lang="nb-NO" sz="1000" i="0" u="none" strike="noStrike" cap="none" normalizeH="0" baseline="0" dirty="0" smtClean="0">
                <a:ln>
                  <a:noFill/>
                </a:ln>
                <a:solidFill>
                  <a:schemeClr val="tx1"/>
                </a:solidFill>
                <a:effectLst/>
                <a:latin typeface="Arial" charset="0"/>
                <a:cs typeface="Arial" charset="0"/>
              </a:endParaRPr>
            </a:p>
          </p:txBody>
        </p:sp>
        <p:sp>
          <p:nvSpPr>
            <p:cNvPr id="88" name="_s1063">
              <a:hlinkClick r:id="rId4"/>
            </p:cNvPr>
            <p:cNvSpPr>
              <a:spLocks noChangeArrowheads="1"/>
            </p:cNvSpPr>
            <p:nvPr/>
          </p:nvSpPr>
          <p:spPr bwMode="auto">
            <a:xfrm>
              <a:off x="4585" y="3428"/>
              <a:ext cx="512" cy="288"/>
            </a:xfrm>
            <a:prstGeom prst="roundRect">
              <a:avLst>
                <a:gd name="adj" fmla="val 16667"/>
              </a:avLst>
            </a:prstGeom>
            <a:solidFill>
              <a:srgbClr val="CC9900"/>
            </a:solidFill>
            <a:ln w="28575" algn="ctr">
              <a:solidFill>
                <a:srgbClr val="3366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p>
              <a:pPr lvl="0" algn="ctr" eaLnBrk="1" hangingPunct="1"/>
              <a:r>
                <a:rPr lang="en-GB" sz="1000" dirty="0"/>
                <a:t>Contracting </a:t>
              </a:r>
              <a:endParaRPr lang="en-GB" sz="1000" dirty="0" smtClean="0"/>
            </a:p>
            <a:p>
              <a:pPr lvl="0" algn="ctr" eaLnBrk="1" hangingPunct="1"/>
              <a:r>
                <a:rPr lang="en-GB" sz="1000" dirty="0" smtClean="0"/>
                <a:t>Department</a:t>
              </a:r>
              <a:endParaRPr kumimoji="0" lang="nb-NO" sz="1000" i="0" u="none" strike="noStrike" cap="none" normalizeH="0" baseline="0" dirty="0" smtClean="0">
                <a:ln>
                  <a:noFill/>
                </a:ln>
                <a:solidFill>
                  <a:schemeClr val="tx1"/>
                </a:solidFill>
                <a:effectLst/>
                <a:latin typeface="Arial" charset="0"/>
                <a:cs typeface="Arial" charset="0"/>
              </a:endParaRPr>
            </a:p>
          </p:txBody>
        </p:sp>
        <p:sp>
          <p:nvSpPr>
            <p:cNvPr id="89" name="_s1080" descr="Lys vannrett"/>
            <p:cNvSpPr>
              <a:spLocks noChangeArrowheads="1"/>
            </p:cNvSpPr>
            <p:nvPr/>
          </p:nvSpPr>
          <p:spPr bwMode="auto">
            <a:xfrm>
              <a:off x="5892" y="4941"/>
              <a:ext cx="569" cy="402"/>
            </a:xfrm>
            <a:prstGeom prst="roundRect">
              <a:avLst>
                <a:gd name="adj" fmla="val 16667"/>
              </a:avLst>
            </a:prstGeom>
            <a:pattFill prst="ltHorz">
              <a:fgClr>
                <a:srgbClr val="66FF33"/>
              </a:fgClr>
              <a:bgClr>
                <a:schemeClr val="bg1"/>
              </a:bgClr>
            </a:pattFill>
            <a:ln w="9525">
              <a:solidFill>
                <a:schemeClr val="tx1"/>
              </a:solidFill>
              <a:round/>
              <a:headEnd/>
              <a:tailEnd/>
            </a:ln>
          </p:spPr>
          <p:txBody>
            <a:bodyPr vert="horz" wrap="none" lIns="0" tIns="0" rIns="0" bIns="0" numCol="1" anchor="ctr" anchorCtr="0" compatLnSpc="1">
              <a:prstTxWarp prst="textNoShape">
                <a:avLst/>
              </a:prstTxWarp>
            </a:bodyPr>
            <a:lstStyle/>
            <a:p>
              <a:pPr lvl="0" algn="ctr" eaLnBrk="1" hangingPunct="1"/>
              <a:r>
                <a:rPr lang="en-GB" sz="1000" dirty="0"/>
                <a:t>School  &amp; SHG </a:t>
              </a:r>
              <a:endParaRPr lang="en-GB" sz="1000" dirty="0" smtClean="0"/>
            </a:p>
            <a:p>
              <a:pPr lvl="0" algn="ctr" eaLnBrk="1" hangingPunct="1"/>
              <a:r>
                <a:rPr lang="en-GB" sz="1000" dirty="0" smtClean="0"/>
                <a:t>Projects</a:t>
              </a:r>
              <a:endParaRPr kumimoji="0" lang="nb-NO" sz="1000" b="0" i="0" u="none" strike="noStrike" cap="none" normalizeH="0" baseline="0" dirty="0" smtClean="0">
                <a:ln>
                  <a:noFill/>
                </a:ln>
                <a:solidFill>
                  <a:schemeClr val="tx1"/>
                </a:solidFill>
                <a:effectLst/>
                <a:latin typeface="Arial" charset="0"/>
                <a:cs typeface="Arial" charset="0"/>
              </a:endParaRPr>
            </a:p>
          </p:txBody>
        </p:sp>
        <p:sp>
          <p:nvSpPr>
            <p:cNvPr id="90" name="_s1081" descr="Lys vannrett"/>
            <p:cNvSpPr>
              <a:spLocks noChangeArrowheads="1"/>
            </p:cNvSpPr>
            <p:nvPr/>
          </p:nvSpPr>
          <p:spPr bwMode="auto">
            <a:xfrm>
              <a:off x="6307" y="3880"/>
              <a:ext cx="569" cy="402"/>
            </a:xfrm>
            <a:prstGeom prst="roundRect">
              <a:avLst>
                <a:gd name="adj" fmla="val 16667"/>
              </a:avLst>
            </a:prstGeom>
            <a:pattFill prst="ltHorz">
              <a:fgClr>
                <a:srgbClr val="66FF33"/>
              </a:fgClr>
              <a:bgClr>
                <a:schemeClr val="bg1"/>
              </a:bgClr>
            </a:pattFill>
            <a:ln w="9525">
              <a:solidFill>
                <a:schemeClr val="tx1"/>
              </a:solidFill>
              <a:round/>
              <a:headEnd/>
              <a:tailEnd/>
            </a:ln>
            <a:effectLst>
              <a:outerShdw blurRad="50800" dist="38100" dir="10800000" algn="r" rotWithShape="0">
                <a:schemeClr val="accent4">
                  <a:alpha val="40000"/>
                </a:schemeClr>
              </a:outerShdw>
            </a:effectLst>
          </p:spPr>
          <p:txBody>
            <a:bodyPr vert="horz" wrap="none" lIns="0" tIns="0" rIns="0" bIns="0" numCol="1" anchor="ctr" anchorCtr="0" compatLnSpc="1">
              <a:prstTxWarp prst="textNoShape">
                <a:avLst/>
              </a:prstTxWarp>
            </a:bodyPr>
            <a:lstStyle/>
            <a:p>
              <a:pPr lvl="0" algn="ctr" eaLnBrk="1" hangingPunct="1"/>
              <a:r>
                <a:rPr lang="en-GB" sz="1000" dirty="0"/>
                <a:t>Coast Guard </a:t>
              </a:r>
              <a:endParaRPr lang="en-GB" sz="1000" dirty="0" smtClean="0"/>
            </a:p>
            <a:p>
              <a:pPr lvl="0" algn="ctr" eaLnBrk="1" hangingPunct="1"/>
              <a:r>
                <a:rPr lang="en-GB" sz="1000" dirty="0" smtClean="0"/>
                <a:t>Projects</a:t>
              </a:r>
              <a:endParaRPr kumimoji="0" lang="nb-NO" sz="1000" b="0" i="0" u="none" strike="noStrike" cap="none" normalizeH="0" baseline="0" dirty="0" smtClean="0">
                <a:ln>
                  <a:noFill/>
                </a:ln>
                <a:solidFill>
                  <a:schemeClr val="tx1"/>
                </a:solidFill>
                <a:effectLst/>
                <a:latin typeface="Arial" charset="0"/>
                <a:cs typeface="Arial" charset="0"/>
              </a:endParaRPr>
            </a:p>
          </p:txBody>
        </p:sp>
        <p:sp>
          <p:nvSpPr>
            <p:cNvPr id="91" name="_s1082" descr="Lys vannrett"/>
            <p:cNvSpPr>
              <a:spLocks noChangeArrowheads="1"/>
            </p:cNvSpPr>
            <p:nvPr/>
          </p:nvSpPr>
          <p:spPr bwMode="auto">
            <a:xfrm>
              <a:off x="5895" y="4397"/>
              <a:ext cx="569" cy="402"/>
            </a:xfrm>
            <a:prstGeom prst="roundRect">
              <a:avLst>
                <a:gd name="adj" fmla="val 16667"/>
              </a:avLst>
            </a:prstGeom>
            <a:pattFill prst="ltHorz">
              <a:fgClr>
                <a:srgbClr val="66FF33"/>
              </a:fgClr>
              <a:bgClr>
                <a:schemeClr val="bg1"/>
              </a:bgClr>
            </a:pattFill>
            <a:ln w="9525">
              <a:solidFill>
                <a:schemeClr val="tx1"/>
              </a:solidFill>
              <a:round/>
              <a:headEnd/>
              <a:tailEnd/>
            </a:ln>
          </p:spPr>
          <p:txBody>
            <a:bodyPr vert="horz" wrap="none" lIns="0" tIns="0" rIns="0" bIns="0" numCol="1" anchor="ctr" anchorCtr="0" compatLnSpc="1">
              <a:prstTxWarp prst="textNoShape">
                <a:avLst/>
              </a:prstTxWarp>
            </a:bodyPr>
            <a:lstStyle/>
            <a:p>
              <a:pPr lvl="0" algn="ctr" eaLnBrk="1" hangingPunct="1"/>
              <a:r>
                <a:rPr lang="en-GB" sz="1000" dirty="0"/>
                <a:t>Mine Warfare </a:t>
              </a:r>
              <a:endParaRPr lang="en-GB" sz="1000" dirty="0" smtClean="0"/>
            </a:p>
            <a:p>
              <a:pPr lvl="0" algn="ctr" eaLnBrk="1" hangingPunct="1"/>
              <a:r>
                <a:rPr lang="en-GB" sz="1000" dirty="0" smtClean="0"/>
                <a:t>Projects</a:t>
              </a:r>
              <a:endParaRPr lang="nb-NO" sz="1000" dirty="0">
                <a:latin typeface="Arial" charset="0"/>
                <a:cs typeface="Arial" charset="0"/>
              </a:endParaRPr>
            </a:p>
          </p:txBody>
        </p:sp>
        <p:sp>
          <p:nvSpPr>
            <p:cNvPr id="92" name="_s1083" descr="Lys vannrett"/>
            <p:cNvSpPr>
              <a:spLocks noChangeArrowheads="1"/>
            </p:cNvSpPr>
            <p:nvPr/>
          </p:nvSpPr>
          <p:spPr bwMode="auto">
            <a:xfrm>
              <a:off x="5040" y="4944"/>
              <a:ext cx="569" cy="402"/>
            </a:xfrm>
            <a:prstGeom prst="roundRect">
              <a:avLst>
                <a:gd name="adj" fmla="val 16667"/>
              </a:avLst>
            </a:prstGeom>
            <a:pattFill prst="ltHorz">
              <a:fgClr>
                <a:srgbClr val="66FF33"/>
              </a:fgClr>
              <a:bgClr>
                <a:schemeClr val="bg1"/>
              </a:bgClr>
            </a:pattFill>
            <a:ln w="9525">
              <a:solidFill>
                <a:schemeClr val="tx1"/>
              </a:solidFill>
              <a:round/>
              <a:headEnd/>
              <a:tailEnd/>
            </a:ln>
          </p:spPr>
          <p:txBody>
            <a:bodyPr vert="horz" wrap="none" lIns="0" tIns="0" rIns="0" bIns="0" numCol="1" anchor="ctr" anchorCtr="0" compatLnSpc="1">
              <a:prstTxWarp prst="textNoShape">
                <a:avLst/>
              </a:prstTxWarp>
            </a:bodyPr>
            <a:lstStyle/>
            <a:p>
              <a:pPr lvl="0" algn="ctr" eaLnBrk="1" hangingPunct="1"/>
              <a:r>
                <a:rPr lang="en-GB" sz="1000" dirty="0"/>
                <a:t>Corvette &amp; </a:t>
              </a:r>
              <a:endParaRPr lang="en-GB" sz="1000" dirty="0" smtClean="0"/>
            </a:p>
            <a:p>
              <a:pPr lvl="0" algn="ctr" eaLnBrk="1" hangingPunct="1"/>
              <a:r>
                <a:rPr lang="en-GB" sz="1000" dirty="0" smtClean="0"/>
                <a:t>Naval </a:t>
              </a:r>
              <a:r>
                <a:rPr lang="en-GB" sz="1000" dirty="0"/>
                <a:t>Missile </a:t>
              </a:r>
              <a:endParaRPr lang="en-GB" sz="1000" dirty="0" smtClean="0"/>
            </a:p>
            <a:p>
              <a:pPr lvl="0" algn="ctr" eaLnBrk="1" hangingPunct="1"/>
              <a:r>
                <a:rPr lang="en-GB" sz="1000" dirty="0" smtClean="0"/>
                <a:t>Projects</a:t>
              </a:r>
              <a:endParaRPr kumimoji="0" lang="nb-NO" sz="1000" b="0" i="0" u="none" strike="noStrike" cap="none" normalizeH="0" baseline="0" dirty="0" smtClean="0">
                <a:ln>
                  <a:noFill/>
                </a:ln>
                <a:solidFill>
                  <a:schemeClr val="tx1"/>
                </a:solidFill>
                <a:effectLst/>
                <a:latin typeface="Arial" charset="0"/>
                <a:cs typeface="Arial" charset="0"/>
              </a:endParaRPr>
            </a:p>
          </p:txBody>
        </p:sp>
        <p:sp>
          <p:nvSpPr>
            <p:cNvPr id="93" name="_s1084" descr="Lys vannrett"/>
            <p:cNvSpPr>
              <a:spLocks noChangeArrowheads="1"/>
            </p:cNvSpPr>
            <p:nvPr/>
          </p:nvSpPr>
          <p:spPr bwMode="auto">
            <a:xfrm>
              <a:off x="5040" y="3880"/>
              <a:ext cx="569" cy="402"/>
            </a:xfrm>
            <a:prstGeom prst="roundRect">
              <a:avLst>
                <a:gd name="adj" fmla="val 16667"/>
              </a:avLst>
            </a:prstGeom>
            <a:pattFill prst="ltHorz">
              <a:fgClr>
                <a:srgbClr val="66FF33"/>
              </a:fgClr>
              <a:bgClr>
                <a:schemeClr val="bg1"/>
              </a:bgClr>
            </a:patt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p>
              <a:pPr lvl="0" algn="ctr" eaLnBrk="1" hangingPunct="1"/>
              <a:r>
                <a:rPr lang="en-GB" sz="1000" dirty="0"/>
                <a:t>Frigate &amp; </a:t>
              </a:r>
              <a:endParaRPr lang="en-GB" sz="1000" dirty="0" smtClean="0"/>
            </a:p>
            <a:p>
              <a:pPr lvl="0" algn="ctr" eaLnBrk="1" hangingPunct="1"/>
              <a:r>
                <a:rPr lang="en-GB" sz="1000" dirty="0" smtClean="0"/>
                <a:t>Auxiliary </a:t>
              </a:r>
              <a:r>
                <a:rPr lang="en-GB" sz="1000" dirty="0"/>
                <a:t>Ship </a:t>
              </a:r>
              <a:endParaRPr lang="en-GB" sz="1000" dirty="0" smtClean="0"/>
            </a:p>
            <a:p>
              <a:pPr lvl="0" algn="ctr" eaLnBrk="1" hangingPunct="1"/>
              <a:r>
                <a:rPr lang="en-GB" sz="1000" dirty="0" smtClean="0"/>
                <a:t>Projects</a:t>
              </a:r>
              <a:endParaRPr kumimoji="0" lang="nb-NO" sz="1000" b="0" i="0" u="none" strike="noStrike" cap="none" normalizeH="0" baseline="0" dirty="0" smtClean="0">
                <a:ln>
                  <a:noFill/>
                </a:ln>
                <a:solidFill>
                  <a:schemeClr val="tx1"/>
                </a:solidFill>
                <a:effectLst/>
                <a:latin typeface="Arial" charset="0"/>
                <a:cs typeface="Arial" charset="0"/>
              </a:endParaRPr>
            </a:p>
          </p:txBody>
        </p:sp>
        <p:sp>
          <p:nvSpPr>
            <p:cNvPr id="94" name="_s1085" descr="Lys vannrett"/>
            <p:cNvSpPr>
              <a:spLocks noChangeArrowheads="1"/>
            </p:cNvSpPr>
            <p:nvPr/>
          </p:nvSpPr>
          <p:spPr bwMode="auto">
            <a:xfrm>
              <a:off x="5040" y="4402"/>
              <a:ext cx="569" cy="402"/>
            </a:xfrm>
            <a:prstGeom prst="roundRect">
              <a:avLst>
                <a:gd name="adj" fmla="val 16667"/>
              </a:avLst>
            </a:prstGeom>
            <a:pattFill prst="ltHorz">
              <a:fgClr>
                <a:srgbClr val="66FF33"/>
              </a:fgClr>
              <a:bgClr>
                <a:schemeClr val="bg1"/>
              </a:bgClr>
            </a:pattFill>
            <a:ln w="9525">
              <a:solidFill>
                <a:schemeClr val="tx1"/>
              </a:solidFill>
              <a:round/>
              <a:headEnd/>
              <a:tailEnd/>
            </a:ln>
          </p:spPr>
          <p:txBody>
            <a:bodyPr vert="horz" wrap="none" lIns="0" tIns="0" rIns="0" bIns="0" numCol="1" anchor="ctr" anchorCtr="0" compatLnSpc="1">
              <a:prstTxWarp prst="textNoShape">
                <a:avLst/>
              </a:prstTxWarp>
            </a:bodyPr>
            <a:lstStyle/>
            <a:p>
              <a:pPr lvl="0" algn="ctr" eaLnBrk="1" hangingPunct="1"/>
              <a:r>
                <a:rPr lang="en-GB" sz="1000" dirty="0"/>
                <a:t>Naval Special </a:t>
              </a:r>
              <a:endParaRPr lang="en-GB" sz="1000" dirty="0" smtClean="0"/>
            </a:p>
            <a:p>
              <a:pPr lvl="0" algn="ctr" eaLnBrk="1" hangingPunct="1"/>
              <a:r>
                <a:rPr lang="en-GB" sz="1000" dirty="0" smtClean="0"/>
                <a:t>Warfare </a:t>
              </a:r>
            </a:p>
            <a:p>
              <a:pPr lvl="0" algn="ctr" eaLnBrk="1" hangingPunct="1"/>
              <a:r>
                <a:rPr lang="en-GB" sz="1000" dirty="0" smtClean="0"/>
                <a:t>Projects</a:t>
              </a:r>
              <a:endParaRPr kumimoji="0" lang="nb-NO" sz="1000" b="0" i="0" u="none" strike="noStrike" cap="none" normalizeH="0" baseline="0" dirty="0" smtClean="0">
                <a:ln>
                  <a:noFill/>
                </a:ln>
                <a:solidFill>
                  <a:schemeClr val="tx1"/>
                </a:solidFill>
                <a:effectLst/>
                <a:latin typeface="Arial" charset="0"/>
                <a:cs typeface="Arial" charset="0"/>
              </a:endParaRPr>
            </a:p>
          </p:txBody>
        </p:sp>
        <p:sp>
          <p:nvSpPr>
            <p:cNvPr id="95" name="_s1088" descr="Lys vannrett"/>
            <p:cNvSpPr>
              <a:spLocks noChangeArrowheads="1"/>
            </p:cNvSpPr>
            <p:nvPr/>
          </p:nvSpPr>
          <p:spPr bwMode="auto">
            <a:xfrm>
              <a:off x="5091" y="2997"/>
              <a:ext cx="863" cy="287"/>
            </a:xfrm>
            <a:prstGeom prst="roundRect">
              <a:avLst>
                <a:gd name="adj" fmla="val 16667"/>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round/>
                  <a:headEnd/>
                  <a:tailEnd/>
                </a14:hiddenLine>
              </a:ext>
            </a:extLst>
          </p:spPr>
          <p:txBody>
            <a:bodyPr vert="horz" wrap="none" lIns="0" tIns="0" rIns="0" bIns="0" numCol="1" anchor="ctr" anchorCtr="0" compatLnSpc="1">
              <a:prstTxWarp prst="textNoShape">
                <a:avLst/>
              </a:prstTxWarp>
            </a:bodyPr>
            <a:lstStyle/>
            <a:p>
              <a:pPr lvl="0" algn="ctr" eaLnBrk="1" hangingPunct="1"/>
              <a:r>
                <a:rPr lang="en-GB" sz="1000" dirty="0" smtClean="0">
                  <a:latin typeface="Arial" charset="0"/>
                  <a:cs typeface="Arial" charset="0"/>
                </a:rPr>
                <a:t>Materiel</a:t>
              </a:r>
              <a:endParaRPr kumimoji="0" lang="en-GB" sz="1000" b="0" i="0" u="none" strike="noStrike" cap="none" normalizeH="0" baseline="0" dirty="0" smtClean="0">
                <a:ln>
                  <a:noFill/>
                </a:ln>
                <a:solidFill>
                  <a:schemeClr val="tx1"/>
                </a:solidFill>
                <a:effectLst/>
                <a:latin typeface="Arial" charset="0"/>
                <a:cs typeface="Arial" charset="0"/>
              </a:endParaRPr>
            </a:p>
            <a:p>
              <a:pPr lvl="0" algn="ctr" eaLnBrk="1" hangingPunct="1"/>
              <a:r>
                <a:rPr lang="en-GB" sz="1000" dirty="0" smtClean="0">
                  <a:latin typeface="Arial" charset="0"/>
                  <a:cs typeface="Arial" charset="0"/>
                </a:rPr>
                <a:t>investment</a:t>
              </a:r>
              <a:endParaRPr kumimoji="0" lang="en-GB" sz="1000" b="0" i="0" u="none" strike="noStrike" cap="none" normalizeH="0" baseline="0" dirty="0" smtClean="0">
                <a:ln>
                  <a:noFill/>
                </a:ln>
                <a:solidFill>
                  <a:schemeClr val="tx1"/>
                </a:solidFill>
                <a:effectLst/>
                <a:latin typeface="Arial" charset="0"/>
                <a:cs typeface="Arial" charset="0"/>
              </a:endParaRPr>
            </a:p>
          </p:txBody>
        </p:sp>
        <p:sp>
          <p:nvSpPr>
            <p:cNvPr id="96" name="_s1092" descr="Lys vannrett"/>
            <p:cNvSpPr>
              <a:spLocks noChangeArrowheads="1"/>
            </p:cNvSpPr>
            <p:nvPr/>
          </p:nvSpPr>
          <p:spPr bwMode="auto">
            <a:xfrm>
              <a:off x="5895" y="5486"/>
              <a:ext cx="569" cy="402"/>
            </a:xfrm>
            <a:prstGeom prst="roundRect">
              <a:avLst>
                <a:gd name="adj" fmla="val 16667"/>
              </a:avLst>
            </a:prstGeom>
            <a:pattFill prst="ltHorz">
              <a:fgClr>
                <a:srgbClr val="66FF33"/>
              </a:fgClr>
              <a:bgClr>
                <a:schemeClr val="bg1"/>
              </a:bgClr>
            </a:patt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p>
              <a:pPr lvl="0" algn="ctr" eaLnBrk="1" hangingPunct="1"/>
              <a:r>
                <a:rPr lang="en-GB" sz="1000" dirty="0"/>
                <a:t>Submarine </a:t>
              </a:r>
              <a:endParaRPr lang="en-GB" sz="1000" dirty="0" smtClean="0"/>
            </a:p>
            <a:p>
              <a:pPr lvl="0" algn="ctr" eaLnBrk="1" hangingPunct="1"/>
              <a:r>
                <a:rPr lang="en-GB" sz="1000" dirty="0" smtClean="0"/>
                <a:t>Projects</a:t>
              </a:r>
              <a:endParaRPr kumimoji="0" lang="nb-NO" sz="1000" b="0" i="0" u="none" strike="noStrike" cap="none" normalizeH="0" baseline="0" dirty="0" smtClean="0">
                <a:ln>
                  <a:noFill/>
                </a:ln>
                <a:solidFill>
                  <a:schemeClr val="tx1"/>
                </a:solidFill>
                <a:effectLst/>
                <a:latin typeface="Arial" charset="0"/>
                <a:cs typeface="Arial" charset="0"/>
              </a:endParaRPr>
            </a:p>
          </p:txBody>
        </p:sp>
        <p:sp>
          <p:nvSpPr>
            <p:cNvPr id="97" name="_s1093" descr="Lys vannrett"/>
            <p:cNvSpPr>
              <a:spLocks noChangeArrowheads="1"/>
            </p:cNvSpPr>
            <p:nvPr/>
          </p:nvSpPr>
          <p:spPr bwMode="auto">
            <a:xfrm>
              <a:off x="5040" y="5486"/>
              <a:ext cx="569" cy="402"/>
            </a:xfrm>
            <a:prstGeom prst="roundRect">
              <a:avLst>
                <a:gd name="adj" fmla="val 16667"/>
              </a:avLst>
            </a:prstGeom>
            <a:pattFill prst="ltHorz">
              <a:fgClr>
                <a:srgbClr val="66FF33"/>
              </a:fgClr>
              <a:bgClr>
                <a:schemeClr val="bg1"/>
              </a:bgClr>
            </a:patt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p>
              <a:pPr lvl="0" algn="ctr" eaLnBrk="1" hangingPunct="1"/>
              <a:r>
                <a:rPr lang="en-GB" sz="1000" dirty="0"/>
                <a:t>Special Operation </a:t>
              </a:r>
              <a:endParaRPr lang="en-GB" sz="1000" dirty="0" smtClean="0"/>
            </a:p>
            <a:p>
              <a:pPr lvl="0" algn="ctr" eaLnBrk="1" hangingPunct="1"/>
              <a:r>
                <a:rPr lang="en-GB" sz="1000" dirty="0" smtClean="0"/>
                <a:t>Forces </a:t>
              </a:r>
            </a:p>
            <a:p>
              <a:pPr lvl="0" algn="ctr" eaLnBrk="1" hangingPunct="1"/>
              <a:r>
                <a:rPr lang="en-GB" sz="1000" dirty="0" smtClean="0"/>
                <a:t>Projects</a:t>
              </a:r>
              <a:endParaRPr kumimoji="0" lang="nb-NO" sz="1000" b="0" i="0" u="none" strike="noStrike" cap="none" normalizeH="0" baseline="0" dirty="0" smtClean="0">
                <a:ln>
                  <a:noFill/>
                </a:ln>
                <a:solidFill>
                  <a:schemeClr val="tx1"/>
                </a:solidFill>
                <a:effectLst/>
                <a:latin typeface="Arial" charset="0"/>
                <a:cs typeface="Arial" charset="0"/>
              </a:endParaRPr>
            </a:p>
          </p:txBody>
        </p:sp>
      </p:grpSp>
      <p:sp>
        <p:nvSpPr>
          <p:cNvPr id="98" name="AutoShape 69"/>
          <p:cNvSpPr>
            <a:spLocks noChangeArrowheads="1"/>
          </p:cNvSpPr>
          <p:nvPr/>
        </p:nvSpPr>
        <p:spPr bwMode="auto">
          <a:xfrm>
            <a:off x="8207375" y="5661025"/>
            <a:ext cx="936625" cy="215900"/>
          </a:xfrm>
          <a:prstGeom prst="roundRect">
            <a:avLst>
              <a:gd name="adj" fmla="val 16667"/>
            </a:avLst>
          </a:prstGeom>
          <a:solidFill>
            <a:srgbClr val="99CC00"/>
          </a:solidFill>
          <a:ln>
            <a:noFill/>
          </a:ln>
          <a:effectLst/>
          <a:extLst>
            <a:ext uri="{91240B29-F687-4F45-9708-019B960494DF}">
              <a14:hiddenLine xmlns:a14="http://schemas.microsoft.com/office/drawing/2010/main" w="2857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lgn="ctr"/>
            <a:r>
              <a:rPr lang="nb-NO" sz="1000" dirty="0" smtClean="0"/>
              <a:t>Department</a:t>
            </a:r>
            <a:endParaRPr lang="nb-NO" sz="1000" dirty="0"/>
          </a:p>
        </p:txBody>
      </p:sp>
      <p:sp>
        <p:nvSpPr>
          <p:cNvPr id="99" name="AutoShape 71" descr="Lys vannrett"/>
          <p:cNvSpPr>
            <a:spLocks noChangeArrowheads="1"/>
          </p:cNvSpPr>
          <p:nvPr/>
        </p:nvSpPr>
        <p:spPr bwMode="auto">
          <a:xfrm>
            <a:off x="8207375" y="5949950"/>
            <a:ext cx="936625" cy="215900"/>
          </a:xfrm>
          <a:prstGeom prst="roundRect">
            <a:avLst>
              <a:gd name="adj" fmla="val 16667"/>
            </a:avLst>
          </a:prstGeom>
          <a:pattFill prst="ltHorz">
            <a:fgClr>
              <a:srgbClr val="66FF33"/>
            </a:fgClr>
            <a:bgClr>
              <a:schemeClr val="bg1"/>
            </a:bgClr>
          </a:patt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lgn="ctr"/>
            <a:r>
              <a:rPr lang="nb-NO" sz="1000" dirty="0" smtClean="0"/>
              <a:t>Projects</a:t>
            </a:r>
            <a:endParaRPr lang="nb-NO" sz="1000" dirty="0"/>
          </a:p>
        </p:txBody>
      </p:sp>
      <p:cxnSp>
        <p:nvCxnSpPr>
          <p:cNvPr id="100" name="_s1044"/>
          <p:cNvCxnSpPr>
            <a:cxnSpLocks noChangeShapeType="1"/>
            <a:stCxn id="87" idx="0"/>
            <a:endCxn id="95" idx="2"/>
          </p:cNvCxnSpPr>
          <p:nvPr/>
        </p:nvCxnSpPr>
        <p:spPr bwMode="auto">
          <a:xfrm rot="16200000" flipV="1">
            <a:off x="3968932" y="2326681"/>
            <a:ext cx="193652" cy="579108"/>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1414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en-GB" dirty="0"/>
              <a:t>Helicopter facilities</a:t>
            </a:r>
            <a:endParaRPr lang="nb-NO" dirty="0"/>
          </a:p>
        </p:txBody>
      </p:sp>
      <p:sp>
        <p:nvSpPr>
          <p:cNvPr id="4" name="Plassholder for lysbildenummer 3"/>
          <p:cNvSpPr>
            <a:spLocks noGrp="1"/>
          </p:cNvSpPr>
          <p:nvPr>
            <p:ph type="sldNum" sz="quarter" idx="11"/>
          </p:nvPr>
        </p:nvSpPr>
        <p:spPr/>
        <p:txBody>
          <a:bodyPr/>
          <a:lstStyle/>
          <a:p>
            <a:fld id="{FCE14048-E07F-457B-A746-C9B784ADECEA}" type="slidenum">
              <a:rPr lang="nb-NO" smtClean="0"/>
              <a:pPr/>
              <a:t>20</a:t>
            </a:fld>
            <a:endParaRPr lang="nb-NO"/>
          </a:p>
        </p:txBody>
      </p:sp>
      <p:sp>
        <p:nvSpPr>
          <p:cNvPr id="5" name="Plassholder for bunntekst 4"/>
          <p:cNvSpPr>
            <a:spLocks noGrp="1"/>
          </p:cNvSpPr>
          <p:nvPr>
            <p:ph type="ftr" sz="quarter" idx="3"/>
          </p:nvPr>
        </p:nvSpPr>
        <p:spPr/>
        <p:txBody>
          <a:bodyPr/>
          <a:lstStyle/>
          <a:p>
            <a:r>
              <a:rPr lang="en-US" smtClean="0"/>
              <a:t>Norwegian Defence Logistics Organisation Naval Systems</a:t>
            </a:r>
            <a:endParaRPr lang="nb-NO" dirty="0"/>
          </a:p>
        </p:txBody>
      </p:sp>
      <p:pic>
        <p:nvPicPr>
          <p:cNvPr id="6" name="Plassholder for innhold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79512" y="4140630"/>
            <a:ext cx="4271408" cy="231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4085449"/>
            <a:ext cx="4392488" cy="2376336"/>
          </a:xfrm>
          <a:prstGeom prst="rect">
            <a:avLst/>
          </a:prstGeom>
        </p:spPr>
      </p:pic>
      <p:pic>
        <p:nvPicPr>
          <p:cNvPr id="9" name="Bild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628800"/>
            <a:ext cx="4305797" cy="2329436"/>
          </a:xfrm>
          <a:prstGeom prst="rect">
            <a:avLst/>
          </a:prstGeom>
        </p:spPr>
      </p:pic>
    </p:spTree>
    <p:extLst>
      <p:ext uri="{BB962C8B-B14F-4D97-AF65-F5344CB8AC3E}">
        <p14:creationId xmlns:p14="http://schemas.microsoft.com/office/powerpoint/2010/main" val="3438776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3717032"/>
            <a:ext cx="4536504" cy="2737304"/>
          </a:xfrm>
          <a:prstGeom prst="rect">
            <a:avLst/>
          </a:prstGeom>
        </p:spPr>
      </p:pic>
      <p:sp>
        <p:nvSpPr>
          <p:cNvPr id="2" name="Tittel 1"/>
          <p:cNvSpPr>
            <a:spLocks noGrp="1"/>
          </p:cNvSpPr>
          <p:nvPr>
            <p:ph type="title"/>
          </p:nvPr>
        </p:nvSpPr>
        <p:spPr>
          <a:xfrm>
            <a:off x="827584" y="1196752"/>
            <a:ext cx="7931150" cy="695327"/>
          </a:xfrm>
        </p:spPr>
        <p:txBody>
          <a:bodyPr/>
          <a:lstStyle/>
          <a:p>
            <a:pPr algn="ctr"/>
            <a:r>
              <a:rPr lang="en-GB" dirty="0" smtClean="0"/>
              <a:t>Boat facilities</a:t>
            </a:r>
            <a:endParaRPr lang="en-GB" dirty="0"/>
          </a:p>
        </p:txBody>
      </p:sp>
      <p:sp>
        <p:nvSpPr>
          <p:cNvPr id="3" name="Plassholder for lysbildenummer 2"/>
          <p:cNvSpPr>
            <a:spLocks noGrp="1"/>
          </p:cNvSpPr>
          <p:nvPr>
            <p:ph type="sldNum" sz="quarter" idx="11"/>
          </p:nvPr>
        </p:nvSpPr>
        <p:spPr/>
        <p:txBody>
          <a:bodyPr/>
          <a:lstStyle/>
          <a:p>
            <a:fld id="{24A61860-38E8-417F-94F2-A9C0FFAA1C5C}" type="slidenum">
              <a:rPr lang="nb-NO" smtClean="0"/>
              <a:pPr/>
              <a:t>21</a:t>
            </a:fld>
            <a:endParaRPr lang="nb-NO"/>
          </a:p>
        </p:txBody>
      </p:sp>
      <p:sp>
        <p:nvSpPr>
          <p:cNvPr id="4" name="Plassholder for bunntekst 3"/>
          <p:cNvSpPr>
            <a:spLocks noGrp="1"/>
          </p:cNvSpPr>
          <p:nvPr>
            <p:ph type="ftr" sz="quarter" idx="3"/>
          </p:nvPr>
        </p:nvSpPr>
        <p:spPr/>
        <p:txBody>
          <a:bodyPr/>
          <a:lstStyle/>
          <a:p>
            <a:r>
              <a:rPr lang="en-US" smtClean="0"/>
              <a:t>Norwegian Defence Logistics Organisation Naval Systems</a:t>
            </a:r>
            <a:endParaRPr lang="nb-NO" dirty="0"/>
          </a:p>
        </p:txBody>
      </p:sp>
      <p:pic>
        <p:nvPicPr>
          <p:cNvPr id="7" name="Bil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916832"/>
            <a:ext cx="5057864" cy="2736304"/>
          </a:xfrm>
          <a:prstGeom prst="rect">
            <a:avLst/>
          </a:prstGeom>
        </p:spPr>
      </p:pic>
    </p:spTree>
    <p:extLst>
      <p:ext uri="{BB962C8B-B14F-4D97-AF65-F5344CB8AC3E}">
        <p14:creationId xmlns:p14="http://schemas.microsoft.com/office/powerpoint/2010/main" val="480206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Environment pollution prevention</a:t>
            </a:r>
            <a:endParaRPr lang="en-GB" dirty="0"/>
          </a:p>
        </p:txBody>
      </p:sp>
      <p:sp>
        <p:nvSpPr>
          <p:cNvPr id="3" name="Plassholder for lysbildenummer 2"/>
          <p:cNvSpPr>
            <a:spLocks noGrp="1"/>
          </p:cNvSpPr>
          <p:nvPr>
            <p:ph type="sldNum" sz="quarter" idx="11"/>
          </p:nvPr>
        </p:nvSpPr>
        <p:spPr/>
        <p:txBody>
          <a:bodyPr/>
          <a:lstStyle/>
          <a:p>
            <a:fld id="{24A61860-38E8-417F-94F2-A9C0FFAA1C5C}" type="slidenum">
              <a:rPr lang="nb-NO" smtClean="0"/>
              <a:pPr/>
              <a:t>22</a:t>
            </a:fld>
            <a:endParaRPr lang="nb-NO"/>
          </a:p>
        </p:txBody>
      </p:sp>
      <p:sp>
        <p:nvSpPr>
          <p:cNvPr id="4" name="Plassholder for bunntekst 3"/>
          <p:cNvSpPr>
            <a:spLocks noGrp="1"/>
          </p:cNvSpPr>
          <p:nvPr>
            <p:ph type="ftr" sz="quarter" idx="3"/>
          </p:nvPr>
        </p:nvSpPr>
        <p:spPr/>
        <p:txBody>
          <a:bodyPr/>
          <a:lstStyle/>
          <a:p>
            <a:r>
              <a:rPr lang="en-US" smtClean="0"/>
              <a:t>Norwegian Defence Logistics Organisation Naval Systems</a:t>
            </a:r>
            <a:endParaRPr lang="nb-NO"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370555"/>
            <a:ext cx="3947619"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1423" y="2996952"/>
            <a:ext cx="3312368" cy="249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Sylinder 6"/>
          <p:cNvSpPr txBox="1"/>
          <p:nvPr/>
        </p:nvSpPr>
        <p:spPr>
          <a:xfrm>
            <a:off x="1115616" y="5661248"/>
            <a:ext cx="6186374" cy="369332"/>
          </a:xfrm>
          <a:prstGeom prst="rect">
            <a:avLst/>
          </a:prstGeom>
          <a:noFill/>
        </p:spPr>
        <p:txBody>
          <a:bodyPr wrap="none" rtlCol="0">
            <a:spAutoFit/>
          </a:bodyPr>
          <a:lstStyle/>
          <a:p>
            <a:pPr marL="0" lvl="1"/>
            <a:r>
              <a:rPr lang="en-GB" dirty="0"/>
              <a:t>E</a:t>
            </a:r>
            <a:r>
              <a:rPr lang="en-GB" dirty="0" smtClean="0"/>
              <a:t>quipment</a:t>
            </a:r>
            <a:r>
              <a:rPr lang="nb-NO" dirty="0" smtClean="0"/>
              <a:t> </a:t>
            </a:r>
            <a:r>
              <a:rPr lang="en-GB" dirty="0"/>
              <a:t>delivered</a:t>
            </a:r>
            <a:r>
              <a:rPr lang="nb-NO" dirty="0"/>
              <a:t> by </a:t>
            </a:r>
            <a:r>
              <a:rPr lang="en-GB" dirty="0"/>
              <a:t>Norwegian Coastal Administration</a:t>
            </a:r>
          </a:p>
        </p:txBody>
      </p:sp>
    </p:spTree>
    <p:extLst>
      <p:ext uri="{BB962C8B-B14F-4D97-AF65-F5344CB8AC3E}">
        <p14:creationId xmlns:p14="http://schemas.microsoft.com/office/powerpoint/2010/main" val="5237579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1"/>
          </p:nvPr>
        </p:nvSpPr>
        <p:spPr/>
        <p:txBody>
          <a:bodyPr/>
          <a:lstStyle/>
          <a:p>
            <a:fld id="{24A61860-38E8-417F-94F2-A9C0FFAA1C5C}" type="slidenum">
              <a:rPr lang="nb-NO" smtClean="0"/>
              <a:pPr/>
              <a:t>23</a:t>
            </a:fld>
            <a:endParaRPr lang="nb-NO"/>
          </a:p>
        </p:txBody>
      </p:sp>
      <p:sp>
        <p:nvSpPr>
          <p:cNvPr id="4" name="Plassholder for bunntekst 3"/>
          <p:cNvSpPr>
            <a:spLocks noGrp="1"/>
          </p:cNvSpPr>
          <p:nvPr>
            <p:ph type="ftr" sz="quarter" idx="3"/>
          </p:nvPr>
        </p:nvSpPr>
        <p:spPr/>
        <p:txBody>
          <a:bodyPr/>
          <a:lstStyle/>
          <a:p>
            <a:r>
              <a:rPr lang="en-US" smtClean="0"/>
              <a:t>Norwegian Defence Logistics Organisation Naval Systems</a:t>
            </a:r>
            <a:endParaRPr lang="nb-NO" dirty="0"/>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4" y="1954287"/>
            <a:ext cx="9139436" cy="4931097"/>
          </a:xfrm>
          <a:prstGeom prst="rect">
            <a:avLst/>
          </a:prstGeom>
        </p:spPr>
      </p:pic>
    </p:spTree>
    <p:extLst>
      <p:ext uri="{BB962C8B-B14F-4D97-AF65-F5344CB8AC3E}">
        <p14:creationId xmlns:p14="http://schemas.microsoft.com/office/powerpoint/2010/main" val="598146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1"/>
          </p:nvPr>
        </p:nvSpPr>
        <p:spPr/>
        <p:txBody>
          <a:bodyPr/>
          <a:lstStyle/>
          <a:p>
            <a:fld id="{5AD4F61C-8A1F-4054-93D3-7639379DE033}" type="slidenum">
              <a:rPr lang="nb-NO" smtClean="0"/>
              <a:pPr/>
              <a:t>24</a:t>
            </a:fld>
            <a:endParaRPr lang="nb-NO"/>
          </a:p>
        </p:txBody>
      </p:sp>
      <p:sp>
        <p:nvSpPr>
          <p:cNvPr id="3" name="Plassholder for bunntekst 2"/>
          <p:cNvSpPr>
            <a:spLocks noGrp="1"/>
          </p:cNvSpPr>
          <p:nvPr>
            <p:ph type="ftr" sz="quarter" idx="3"/>
          </p:nvPr>
        </p:nvSpPr>
        <p:spPr/>
        <p:txBody>
          <a:bodyPr/>
          <a:lstStyle/>
          <a:p>
            <a:r>
              <a:rPr lang="en-US" smtClean="0"/>
              <a:t>Norwegian Defence Logistics Organisation Naval Systems</a:t>
            </a:r>
            <a:endParaRPr lang="nb-NO" dirty="0"/>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8480"/>
            <a:ext cx="9144000" cy="4946904"/>
          </a:xfrm>
          <a:prstGeom prst="rect">
            <a:avLst/>
          </a:prstGeom>
        </p:spPr>
      </p:pic>
    </p:spTree>
    <p:extLst>
      <p:ext uri="{BB962C8B-B14F-4D97-AF65-F5344CB8AC3E}">
        <p14:creationId xmlns:p14="http://schemas.microsoft.com/office/powerpoint/2010/main" val="258576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1"/>
          </p:nvPr>
        </p:nvSpPr>
        <p:spPr/>
        <p:txBody>
          <a:bodyPr/>
          <a:lstStyle/>
          <a:p>
            <a:fld id="{24A61860-38E8-417F-94F2-A9C0FFAA1C5C}" type="slidenum">
              <a:rPr lang="nb-NO" smtClean="0"/>
              <a:pPr/>
              <a:t>25</a:t>
            </a:fld>
            <a:endParaRPr lang="nb-NO"/>
          </a:p>
        </p:txBody>
      </p:sp>
      <p:sp>
        <p:nvSpPr>
          <p:cNvPr id="4" name="Plassholder for bunntekst 3"/>
          <p:cNvSpPr>
            <a:spLocks noGrp="1"/>
          </p:cNvSpPr>
          <p:nvPr>
            <p:ph type="ftr" sz="quarter" idx="3"/>
          </p:nvPr>
        </p:nvSpPr>
        <p:spPr/>
        <p:txBody>
          <a:bodyPr/>
          <a:lstStyle/>
          <a:p>
            <a:r>
              <a:rPr lang="en-US" smtClean="0"/>
              <a:t>Norwegian Defence Logistics Organisation Naval Systems</a:t>
            </a:r>
            <a:endParaRPr lang="nb-NO" dirty="0"/>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692696"/>
            <a:ext cx="9142475" cy="5943710"/>
          </a:xfrm>
          <a:prstGeom prst="rect">
            <a:avLst/>
          </a:prstGeom>
        </p:spPr>
      </p:pic>
    </p:spTree>
    <p:extLst>
      <p:ext uri="{BB962C8B-B14F-4D97-AF65-F5344CB8AC3E}">
        <p14:creationId xmlns:p14="http://schemas.microsoft.com/office/powerpoint/2010/main" val="1826059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1"/>
          </p:nvPr>
        </p:nvSpPr>
        <p:spPr/>
        <p:txBody>
          <a:bodyPr/>
          <a:lstStyle/>
          <a:p>
            <a:fld id="{5AD4F61C-8A1F-4054-93D3-7639379DE033}" type="slidenum">
              <a:rPr lang="nb-NO" smtClean="0"/>
              <a:pPr/>
              <a:t>26</a:t>
            </a:fld>
            <a:endParaRPr lang="nb-NO"/>
          </a:p>
        </p:txBody>
      </p:sp>
      <p:sp>
        <p:nvSpPr>
          <p:cNvPr id="3" name="Plassholder for bunntekst 2"/>
          <p:cNvSpPr>
            <a:spLocks noGrp="1"/>
          </p:cNvSpPr>
          <p:nvPr>
            <p:ph type="ftr" sz="quarter" idx="3"/>
          </p:nvPr>
        </p:nvSpPr>
        <p:spPr/>
        <p:txBody>
          <a:bodyPr/>
          <a:lstStyle/>
          <a:p>
            <a:r>
              <a:rPr lang="en-US" dirty="0" smtClean="0"/>
              <a:t>Norwegian </a:t>
            </a:r>
            <a:r>
              <a:rPr lang="en-US" dirty="0" err="1" smtClean="0"/>
              <a:t>Defence</a:t>
            </a:r>
            <a:r>
              <a:rPr lang="en-US" dirty="0" smtClean="0"/>
              <a:t> Logistics </a:t>
            </a:r>
            <a:r>
              <a:rPr lang="en-US" dirty="0" err="1" smtClean="0"/>
              <a:t>Organisation</a:t>
            </a:r>
            <a:r>
              <a:rPr lang="en-US" dirty="0" smtClean="0"/>
              <a:t> Naval Systems</a:t>
            </a:r>
            <a:endParaRPr lang="nb-NO" dirty="0"/>
          </a:p>
        </p:txBody>
      </p:sp>
      <p:pic>
        <p:nvPicPr>
          <p:cNvPr id="4" name="Bilde 3">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35432"/>
            <a:ext cx="9144000" cy="4949952"/>
          </a:xfrm>
          <a:prstGeom prst="rect">
            <a:avLst/>
          </a:prstGeom>
        </p:spPr>
      </p:pic>
    </p:spTree>
    <p:extLst>
      <p:ext uri="{BB962C8B-B14F-4D97-AF65-F5344CB8AC3E}">
        <p14:creationId xmlns:p14="http://schemas.microsoft.com/office/powerpoint/2010/main" val="2161197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p:cNvSpPr>
            <a:spLocks noGrp="1"/>
          </p:cNvSpPr>
          <p:nvPr>
            <p:ph type="sldNum" sz="quarter" idx="11"/>
          </p:nvPr>
        </p:nvSpPr>
        <p:spPr/>
        <p:txBody>
          <a:bodyPr/>
          <a:lstStyle/>
          <a:p>
            <a:fld id="{08BC7AC9-E62E-4BAC-9417-F691126AE7B5}" type="slidenum">
              <a:rPr lang="nb-NO"/>
              <a:pPr/>
              <a:t>3</a:t>
            </a:fld>
            <a:endParaRPr lang="nb-NO" dirty="0"/>
          </a:p>
        </p:txBody>
      </p:sp>
      <p:sp>
        <p:nvSpPr>
          <p:cNvPr id="2" name="Plassholder for bunntekst 1"/>
          <p:cNvSpPr>
            <a:spLocks noGrp="1"/>
          </p:cNvSpPr>
          <p:nvPr>
            <p:ph type="ftr" sz="quarter" idx="3"/>
          </p:nvPr>
        </p:nvSpPr>
        <p:spPr/>
        <p:txBody>
          <a:bodyPr/>
          <a:lstStyle/>
          <a:p>
            <a:r>
              <a:rPr lang="en-GB" dirty="0" smtClean="0"/>
              <a:t>Norwegian Defence Logistics Organisation Naval Systems</a:t>
            </a:r>
            <a:endParaRPr lang="en-GB" dirty="0"/>
          </a:p>
        </p:txBody>
      </p:sp>
      <p:sp>
        <p:nvSpPr>
          <p:cNvPr id="209923" name="Rectangle 3"/>
          <p:cNvSpPr>
            <a:spLocks noGrp="1"/>
          </p:cNvSpPr>
          <p:nvPr>
            <p:ph type="body" idx="4294967295"/>
          </p:nvPr>
        </p:nvSpPr>
        <p:spPr>
          <a:xfrm>
            <a:off x="1187624" y="2348881"/>
            <a:ext cx="7056784" cy="3024336"/>
          </a:xfrm>
        </p:spPr>
        <p:txBody>
          <a:bodyPr/>
          <a:lstStyle/>
          <a:p>
            <a:r>
              <a:rPr lang="en-GB" sz="3200" dirty="0" smtClean="0"/>
              <a:t>Coast Guard fleet today</a:t>
            </a:r>
          </a:p>
          <a:p>
            <a:r>
              <a:rPr lang="en-GB" sz="3200" dirty="0" smtClean="0"/>
              <a:t>Plans for HC carrying vessels</a:t>
            </a:r>
          </a:p>
          <a:p>
            <a:r>
              <a:rPr lang="en-GB" sz="3200" dirty="0" smtClean="0"/>
              <a:t>New vessels</a:t>
            </a:r>
          </a:p>
          <a:p>
            <a:endParaRPr lang="en-GB" sz="3200" dirty="0" smtClean="0"/>
          </a:p>
          <a:p>
            <a:endParaRPr lang="en-GB" sz="3200" dirty="0" smtClean="0"/>
          </a:p>
          <a:p>
            <a:endParaRPr lang="en-GB" sz="3200" dirty="0" smtClean="0"/>
          </a:p>
          <a:p>
            <a:endParaRPr lang="en-GB"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889000" y="1149497"/>
            <a:ext cx="7931150" cy="695327"/>
          </a:xfrm>
        </p:spPr>
        <p:txBody>
          <a:bodyPr/>
          <a:lstStyle/>
          <a:p>
            <a:r>
              <a:rPr lang="en-GB" dirty="0" smtClean="0"/>
              <a:t>Owned Coast Guard Vessels</a:t>
            </a:r>
            <a:endParaRPr lang="en-GB" dirty="0"/>
          </a:p>
        </p:txBody>
      </p:sp>
      <p:sp>
        <p:nvSpPr>
          <p:cNvPr id="2" name="Plassholder for lysbildenummer 1"/>
          <p:cNvSpPr>
            <a:spLocks noGrp="1"/>
          </p:cNvSpPr>
          <p:nvPr>
            <p:ph type="sldNum" sz="quarter" idx="11"/>
          </p:nvPr>
        </p:nvSpPr>
        <p:spPr/>
        <p:txBody>
          <a:bodyPr/>
          <a:lstStyle/>
          <a:p>
            <a:fld id="{5AD4F61C-8A1F-4054-93D3-7639379DE033}" type="slidenum">
              <a:rPr lang="nb-NO" smtClean="0"/>
              <a:pPr/>
              <a:t>4</a:t>
            </a:fld>
            <a:endParaRPr lang="nb-NO"/>
          </a:p>
        </p:txBody>
      </p:sp>
      <p:sp>
        <p:nvSpPr>
          <p:cNvPr id="3" name="Plassholder for bunntekst 2"/>
          <p:cNvSpPr>
            <a:spLocks noGrp="1"/>
          </p:cNvSpPr>
          <p:nvPr>
            <p:ph type="ftr" sz="quarter" idx="3"/>
          </p:nvPr>
        </p:nvSpPr>
        <p:spPr/>
        <p:txBody>
          <a:bodyPr/>
          <a:lstStyle/>
          <a:p>
            <a:r>
              <a:rPr lang="en-US" smtClean="0"/>
              <a:t>Norwegian Defence Logistics Organisation Naval Systems</a:t>
            </a:r>
            <a:endParaRPr lang="nb-NO" dirty="0"/>
          </a:p>
        </p:txBody>
      </p:sp>
      <p:sp>
        <p:nvSpPr>
          <p:cNvPr id="21" name="Rektangel 20"/>
          <p:cNvSpPr/>
          <p:nvPr/>
        </p:nvSpPr>
        <p:spPr bwMode="auto">
          <a:xfrm>
            <a:off x="4427984" y="2359956"/>
            <a:ext cx="3960440" cy="322928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rtlCol="0" anchor="ctr" anchorCtr="0" compatLnSpc="1">
            <a:prstTxWarp prst="textNoShape">
              <a:avLst/>
            </a:prstTxWarp>
          </a:bodyPr>
          <a:lstStyle/>
          <a:p>
            <a:endParaRPr lang="nb-NO" dirty="0"/>
          </a:p>
        </p:txBody>
      </p:sp>
      <p:sp>
        <p:nvSpPr>
          <p:cNvPr id="22" name="Rektangel 21"/>
          <p:cNvSpPr/>
          <p:nvPr/>
        </p:nvSpPr>
        <p:spPr bwMode="auto">
          <a:xfrm>
            <a:off x="683568" y="2366327"/>
            <a:ext cx="3744416" cy="32237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rtlCol="0" anchor="ctr" anchorCtr="0" compatLnSpc="1">
            <a:prstTxWarp prst="textNoShape">
              <a:avLst/>
            </a:prstTxWarp>
          </a:bodyPr>
          <a:lstStyle/>
          <a:p>
            <a:endParaRPr lang="nb-NO" dirty="0"/>
          </a:p>
        </p:txBody>
      </p:sp>
      <p:sp>
        <p:nvSpPr>
          <p:cNvPr id="23" name="Rectangle 5"/>
          <p:cNvSpPr>
            <a:spLocks noChangeArrowheads="1"/>
          </p:cNvSpPr>
          <p:nvPr/>
        </p:nvSpPr>
        <p:spPr bwMode="auto">
          <a:xfrm>
            <a:off x="2759999" y="2780959"/>
            <a:ext cx="1452526"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Arial" charset="0"/>
                <a:cs typeface="Arial" charset="0"/>
              </a:defRPr>
            </a:lvl1pPr>
            <a:lvl2pPr marL="742950" indent="-285750">
              <a:defRPr sz="1200" i="1">
                <a:solidFill>
                  <a:schemeClr val="tx1"/>
                </a:solidFill>
                <a:latin typeface="Arial" charset="0"/>
                <a:cs typeface="Arial" charset="0"/>
              </a:defRPr>
            </a:lvl2pPr>
            <a:lvl3pPr marL="1143000" indent="-228600">
              <a:defRPr sz="1200" i="1">
                <a:solidFill>
                  <a:schemeClr val="tx1"/>
                </a:solidFill>
                <a:latin typeface="Arial" charset="0"/>
                <a:cs typeface="Arial" charset="0"/>
              </a:defRPr>
            </a:lvl3pPr>
            <a:lvl4pPr marL="1600200" indent="-228600">
              <a:defRPr sz="1200" i="1">
                <a:solidFill>
                  <a:schemeClr val="tx1"/>
                </a:solidFill>
                <a:latin typeface="Arial" charset="0"/>
                <a:cs typeface="Arial" charset="0"/>
              </a:defRPr>
            </a:lvl4pPr>
            <a:lvl5pPr marL="2057400" indent="-228600">
              <a:defRPr sz="1200" i="1">
                <a:solidFill>
                  <a:schemeClr val="tx1"/>
                </a:solidFill>
                <a:latin typeface="Arial" charset="0"/>
                <a:cs typeface="Arial" charset="0"/>
              </a:defRPr>
            </a:lvl5pPr>
            <a:lvl6pPr marL="2514600" indent="-228600" algn="ctr" eaLnBrk="0" fontAlgn="base" hangingPunct="0">
              <a:spcBef>
                <a:spcPct val="0"/>
              </a:spcBef>
              <a:spcAft>
                <a:spcPct val="0"/>
              </a:spcAft>
              <a:defRPr sz="1200" i="1">
                <a:solidFill>
                  <a:schemeClr val="tx1"/>
                </a:solidFill>
                <a:latin typeface="Arial" charset="0"/>
                <a:cs typeface="Arial" charset="0"/>
              </a:defRPr>
            </a:lvl6pPr>
            <a:lvl7pPr marL="2971800" indent="-228600" algn="ctr" eaLnBrk="0" fontAlgn="base" hangingPunct="0">
              <a:spcBef>
                <a:spcPct val="0"/>
              </a:spcBef>
              <a:spcAft>
                <a:spcPct val="0"/>
              </a:spcAft>
              <a:defRPr sz="1200" i="1">
                <a:solidFill>
                  <a:schemeClr val="tx1"/>
                </a:solidFill>
                <a:latin typeface="Arial" charset="0"/>
                <a:cs typeface="Arial" charset="0"/>
              </a:defRPr>
            </a:lvl7pPr>
            <a:lvl8pPr marL="3429000" indent="-228600" algn="ctr" eaLnBrk="0" fontAlgn="base" hangingPunct="0">
              <a:spcBef>
                <a:spcPct val="0"/>
              </a:spcBef>
              <a:spcAft>
                <a:spcPct val="0"/>
              </a:spcAft>
              <a:defRPr sz="1200" i="1">
                <a:solidFill>
                  <a:schemeClr val="tx1"/>
                </a:solidFill>
                <a:latin typeface="Arial" charset="0"/>
                <a:cs typeface="Arial" charset="0"/>
              </a:defRPr>
            </a:lvl8pPr>
            <a:lvl9pPr marL="3886200" indent="-228600" algn="ctr" eaLnBrk="0" fontAlgn="base" hangingPunct="0">
              <a:spcBef>
                <a:spcPct val="0"/>
              </a:spcBef>
              <a:spcAft>
                <a:spcPct val="0"/>
              </a:spcAft>
              <a:defRPr sz="1200" i="1">
                <a:solidFill>
                  <a:schemeClr val="tx1"/>
                </a:solidFill>
                <a:latin typeface="Arial" charset="0"/>
                <a:cs typeface="Arial" charset="0"/>
              </a:defRPr>
            </a:lvl9pPr>
          </a:lstStyle>
          <a:p>
            <a:pPr algn="l">
              <a:spcBef>
                <a:spcPct val="20000"/>
              </a:spcBef>
              <a:buFont typeface="Arial" charset="0"/>
              <a:buNone/>
            </a:pPr>
            <a:r>
              <a:rPr lang="en-GB" altLang="nb-NO" dirty="0">
                <a:solidFill>
                  <a:srgbClr val="3333CC"/>
                </a:solidFill>
              </a:rPr>
              <a:t>Nordkapp class</a:t>
            </a:r>
          </a:p>
        </p:txBody>
      </p:sp>
      <p:sp>
        <p:nvSpPr>
          <p:cNvPr id="24" name="Line 21"/>
          <p:cNvSpPr>
            <a:spLocks noChangeShapeType="1"/>
          </p:cNvSpPr>
          <p:nvPr/>
        </p:nvSpPr>
        <p:spPr bwMode="auto">
          <a:xfrm>
            <a:off x="1641355" y="3048902"/>
            <a:ext cx="1191" cy="6000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a:tailEnd/>
              </a14:hiddenLine>
            </a:ext>
          </a:extLst>
        </p:spPr>
        <p:txBody>
          <a:bodyPr/>
          <a:lstStyle/>
          <a:p>
            <a:endParaRPr lang="nb-NO"/>
          </a:p>
        </p:txBody>
      </p:sp>
      <p:sp>
        <p:nvSpPr>
          <p:cNvPr id="25" name="Line 22"/>
          <p:cNvSpPr>
            <a:spLocks noChangeShapeType="1"/>
          </p:cNvSpPr>
          <p:nvPr/>
        </p:nvSpPr>
        <p:spPr bwMode="auto">
          <a:xfrm>
            <a:off x="7278105" y="2647312"/>
            <a:ext cx="1103" cy="6000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a:tailEnd/>
              </a14:hiddenLine>
            </a:ext>
          </a:extLst>
        </p:spPr>
        <p:txBody>
          <a:bodyPr/>
          <a:lstStyle/>
          <a:p>
            <a:endParaRPr lang="nb-NO"/>
          </a:p>
        </p:txBody>
      </p:sp>
      <p:pic>
        <p:nvPicPr>
          <p:cNvPr id="26" name="Picture 20" descr="kv Svalb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157" y="3140968"/>
            <a:ext cx="1251587" cy="90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1" descr="KV_Senja_11035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140968"/>
            <a:ext cx="1352263" cy="89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37"/>
          <p:cNvSpPr txBox="1">
            <a:spLocks noChangeArrowheads="1"/>
          </p:cNvSpPr>
          <p:nvPr/>
        </p:nvSpPr>
        <p:spPr bwMode="auto">
          <a:xfrm>
            <a:off x="2821942" y="4149080"/>
            <a:ext cx="1107963" cy="41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443" tIns="32723" rIns="65443" bIns="32723">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algn="ctr" eaLnBrk="1" hangingPunct="1"/>
            <a:r>
              <a:rPr lang="en-GB" altLang="nb-NO" sz="751" b="1" dirty="0"/>
              <a:t>KV Nordkapp</a:t>
            </a:r>
          </a:p>
          <a:p>
            <a:pPr algn="ctr" eaLnBrk="1" hangingPunct="1"/>
            <a:r>
              <a:rPr lang="en-GB" altLang="nb-NO" sz="751" b="1" dirty="0"/>
              <a:t>KV </a:t>
            </a:r>
            <a:r>
              <a:rPr lang="en-GB" altLang="nb-NO" sz="751" b="1" dirty="0" err="1"/>
              <a:t>Senja</a:t>
            </a:r>
            <a:r>
              <a:rPr lang="en-GB" altLang="nb-NO" sz="751" b="1" dirty="0"/>
              <a:t> </a:t>
            </a:r>
          </a:p>
          <a:p>
            <a:pPr algn="ctr" eaLnBrk="1" hangingPunct="1"/>
            <a:r>
              <a:rPr lang="en-GB" altLang="nb-NO" sz="751" b="1" dirty="0"/>
              <a:t>KV </a:t>
            </a:r>
            <a:r>
              <a:rPr lang="en-GB" altLang="nb-NO" sz="751" b="1" dirty="0" err="1" smtClean="0"/>
              <a:t>Andenes</a:t>
            </a:r>
            <a:endParaRPr lang="en-GB" altLang="nb-NO" sz="751" b="1" dirty="0"/>
          </a:p>
        </p:txBody>
      </p:sp>
      <p:sp>
        <p:nvSpPr>
          <p:cNvPr id="29" name="Text Box 42"/>
          <p:cNvSpPr txBox="1">
            <a:spLocks noChangeArrowheads="1"/>
          </p:cNvSpPr>
          <p:nvPr/>
        </p:nvSpPr>
        <p:spPr bwMode="auto">
          <a:xfrm>
            <a:off x="1126688" y="4149080"/>
            <a:ext cx="1030524" cy="18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443" tIns="32723" rIns="65443" bIns="32723">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algn="ctr" eaLnBrk="1" hangingPunct="1"/>
            <a:r>
              <a:rPr lang="nb-NO" altLang="nb-NO" sz="751" b="1" dirty="0" err="1" smtClean="0"/>
              <a:t>Icebreaker</a:t>
            </a:r>
            <a:endParaRPr lang="nb-NO" altLang="nb-NO" sz="751" b="1" dirty="0"/>
          </a:p>
        </p:txBody>
      </p:sp>
      <p:sp>
        <p:nvSpPr>
          <p:cNvPr id="30" name="Rectangle 2"/>
          <p:cNvSpPr>
            <a:spLocks noChangeArrowheads="1"/>
          </p:cNvSpPr>
          <p:nvPr/>
        </p:nvSpPr>
        <p:spPr bwMode="auto">
          <a:xfrm>
            <a:off x="1071419" y="2780959"/>
            <a:ext cx="1141062"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Arial" charset="0"/>
                <a:cs typeface="Arial" charset="0"/>
              </a:defRPr>
            </a:lvl1pPr>
            <a:lvl2pPr marL="742950" indent="-285750">
              <a:defRPr sz="1200" i="1">
                <a:solidFill>
                  <a:schemeClr val="tx1"/>
                </a:solidFill>
                <a:latin typeface="Arial" charset="0"/>
                <a:cs typeface="Arial" charset="0"/>
              </a:defRPr>
            </a:lvl2pPr>
            <a:lvl3pPr marL="1143000" indent="-228600">
              <a:defRPr sz="1200" i="1">
                <a:solidFill>
                  <a:schemeClr val="tx1"/>
                </a:solidFill>
                <a:latin typeface="Arial" charset="0"/>
                <a:cs typeface="Arial" charset="0"/>
              </a:defRPr>
            </a:lvl3pPr>
            <a:lvl4pPr marL="1600200" indent="-228600">
              <a:defRPr sz="1200" i="1">
                <a:solidFill>
                  <a:schemeClr val="tx1"/>
                </a:solidFill>
                <a:latin typeface="Arial" charset="0"/>
                <a:cs typeface="Arial" charset="0"/>
              </a:defRPr>
            </a:lvl4pPr>
            <a:lvl5pPr marL="2057400" indent="-228600">
              <a:defRPr sz="1200" i="1">
                <a:solidFill>
                  <a:schemeClr val="tx1"/>
                </a:solidFill>
                <a:latin typeface="Arial" charset="0"/>
                <a:cs typeface="Arial" charset="0"/>
              </a:defRPr>
            </a:lvl5pPr>
            <a:lvl6pPr marL="2514600" indent="-228600" algn="ctr" eaLnBrk="0" fontAlgn="base" hangingPunct="0">
              <a:spcBef>
                <a:spcPct val="0"/>
              </a:spcBef>
              <a:spcAft>
                <a:spcPct val="0"/>
              </a:spcAft>
              <a:defRPr sz="1200" i="1">
                <a:solidFill>
                  <a:schemeClr val="tx1"/>
                </a:solidFill>
                <a:latin typeface="Arial" charset="0"/>
                <a:cs typeface="Arial" charset="0"/>
              </a:defRPr>
            </a:lvl6pPr>
            <a:lvl7pPr marL="2971800" indent="-228600" algn="ctr" eaLnBrk="0" fontAlgn="base" hangingPunct="0">
              <a:spcBef>
                <a:spcPct val="0"/>
              </a:spcBef>
              <a:spcAft>
                <a:spcPct val="0"/>
              </a:spcAft>
              <a:defRPr sz="1200" i="1">
                <a:solidFill>
                  <a:schemeClr val="tx1"/>
                </a:solidFill>
                <a:latin typeface="Arial" charset="0"/>
                <a:cs typeface="Arial" charset="0"/>
              </a:defRPr>
            </a:lvl7pPr>
            <a:lvl8pPr marL="3429000" indent="-228600" algn="ctr" eaLnBrk="0" fontAlgn="base" hangingPunct="0">
              <a:spcBef>
                <a:spcPct val="0"/>
              </a:spcBef>
              <a:spcAft>
                <a:spcPct val="0"/>
              </a:spcAft>
              <a:defRPr sz="1200" i="1">
                <a:solidFill>
                  <a:schemeClr val="tx1"/>
                </a:solidFill>
                <a:latin typeface="Arial" charset="0"/>
                <a:cs typeface="Arial" charset="0"/>
              </a:defRPr>
            </a:lvl8pPr>
            <a:lvl9pPr marL="3886200" indent="-228600" algn="ctr" eaLnBrk="0" fontAlgn="base" hangingPunct="0">
              <a:spcBef>
                <a:spcPct val="0"/>
              </a:spcBef>
              <a:spcAft>
                <a:spcPct val="0"/>
              </a:spcAft>
              <a:defRPr sz="1200" i="1">
                <a:solidFill>
                  <a:schemeClr val="tx1"/>
                </a:solidFill>
                <a:latin typeface="Arial" charset="0"/>
                <a:cs typeface="Arial" charset="0"/>
              </a:defRPr>
            </a:lvl9pPr>
          </a:lstStyle>
          <a:p>
            <a:pPr algn="l">
              <a:spcBef>
                <a:spcPct val="20000"/>
              </a:spcBef>
              <a:buFont typeface="Arial" charset="0"/>
              <a:buNone/>
            </a:pPr>
            <a:r>
              <a:rPr lang="nb-NO" altLang="nb-NO" dirty="0">
                <a:solidFill>
                  <a:srgbClr val="3333CC"/>
                </a:solidFill>
              </a:rPr>
              <a:t>KV Svalbard</a:t>
            </a:r>
          </a:p>
        </p:txBody>
      </p:sp>
      <p:sp>
        <p:nvSpPr>
          <p:cNvPr id="31" name="Rectangle 5"/>
          <p:cNvSpPr>
            <a:spLocks noChangeArrowheads="1"/>
          </p:cNvSpPr>
          <p:nvPr/>
        </p:nvSpPr>
        <p:spPr bwMode="auto">
          <a:xfrm>
            <a:off x="4877004" y="2780959"/>
            <a:ext cx="1100664"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Arial" charset="0"/>
                <a:cs typeface="Arial" charset="0"/>
              </a:defRPr>
            </a:lvl1pPr>
            <a:lvl2pPr marL="742950" indent="-285750">
              <a:defRPr sz="1200" i="1">
                <a:solidFill>
                  <a:schemeClr val="tx1"/>
                </a:solidFill>
                <a:latin typeface="Arial" charset="0"/>
                <a:cs typeface="Arial" charset="0"/>
              </a:defRPr>
            </a:lvl2pPr>
            <a:lvl3pPr marL="1143000" indent="-228600">
              <a:defRPr sz="1200" i="1">
                <a:solidFill>
                  <a:schemeClr val="tx1"/>
                </a:solidFill>
                <a:latin typeface="Arial" charset="0"/>
                <a:cs typeface="Arial" charset="0"/>
              </a:defRPr>
            </a:lvl3pPr>
            <a:lvl4pPr marL="1600200" indent="-228600">
              <a:defRPr sz="1200" i="1">
                <a:solidFill>
                  <a:schemeClr val="tx1"/>
                </a:solidFill>
                <a:latin typeface="Arial" charset="0"/>
                <a:cs typeface="Arial" charset="0"/>
              </a:defRPr>
            </a:lvl4pPr>
            <a:lvl5pPr marL="2057400" indent="-228600">
              <a:defRPr sz="1200" i="1">
                <a:solidFill>
                  <a:schemeClr val="tx1"/>
                </a:solidFill>
                <a:latin typeface="Arial" charset="0"/>
                <a:cs typeface="Arial" charset="0"/>
              </a:defRPr>
            </a:lvl5pPr>
            <a:lvl6pPr marL="2514600" indent="-228600" algn="ctr" eaLnBrk="0" fontAlgn="base" hangingPunct="0">
              <a:spcBef>
                <a:spcPct val="0"/>
              </a:spcBef>
              <a:spcAft>
                <a:spcPct val="0"/>
              </a:spcAft>
              <a:defRPr sz="1200" i="1">
                <a:solidFill>
                  <a:schemeClr val="tx1"/>
                </a:solidFill>
                <a:latin typeface="Arial" charset="0"/>
                <a:cs typeface="Arial" charset="0"/>
              </a:defRPr>
            </a:lvl6pPr>
            <a:lvl7pPr marL="2971800" indent="-228600" algn="ctr" eaLnBrk="0" fontAlgn="base" hangingPunct="0">
              <a:spcBef>
                <a:spcPct val="0"/>
              </a:spcBef>
              <a:spcAft>
                <a:spcPct val="0"/>
              </a:spcAft>
              <a:defRPr sz="1200" i="1">
                <a:solidFill>
                  <a:schemeClr val="tx1"/>
                </a:solidFill>
                <a:latin typeface="Arial" charset="0"/>
                <a:cs typeface="Arial" charset="0"/>
              </a:defRPr>
            </a:lvl7pPr>
            <a:lvl8pPr marL="3429000" indent="-228600" algn="ctr" eaLnBrk="0" fontAlgn="base" hangingPunct="0">
              <a:spcBef>
                <a:spcPct val="0"/>
              </a:spcBef>
              <a:spcAft>
                <a:spcPct val="0"/>
              </a:spcAft>
              <a:defRPr sz="1200" i="1">
                <a:solidFill>
                  <a:schemeClr val="tx1"/>
                </a:solidFill>
                <a:latin typeface="Arial" charset="0"/>
                <a:cs typeface="Arial" charset="0"/>
              </a:defRPr>
            </a:lvl8pPr>
            <a:lvl9pPr marL="3886200" indent="-228600" algn="ctr" eaLnBrk="0" fontAlgn="base" hangingPunct="0">
              <a:spcBef>
                <a:spcPct val="0"/>
              </a:spcBef>
              <a:spcAft>
                <a:spcPct val="0"/>
              </a:spcAft>
              <a:defRPr sz="1200" i="1">
                <a:solidFill>
                  <a:schemeClr val="tx1"/>
                </a:solidFill>
                <a:latin typeface="Arial" charset="0"/>
                <a:cs typeface="Arial" charset="0"/>
              </a:defRPr>
            </a:lvl9pPr>
          </a:lstStyle>
          <a:p>
            <a:pPr>
              <a:spcBef>
                <a:spcPct val="20000"/>
              </a:spcBef>
            </a:pPr>
            <a:r>
              <a:rPr lang="nb-NO" altLang="nb-NO" dirty="0">
                <a:solidFill>
                  <a:srgbClr val="3333CC"/>
                </a:solidFill>
              </a:rPr>
              <a:t>KV Harstad</a:t>
            </a:r>
          </a:p>
        </p:txBody>
      </p:sp>
      <p:sp>
        <p:nvSpPr>
          <p:cNvPr id="32" name="Text Box 37"/>
          <p:cNvSpPr txBox="1">
            <a:spLocks noChangeArrowheads="1"/>
          </p:cNvSpPr>
          <p:nvPr/>
        </p:nvSpPr>
        <p:spPr bwMode="auto">
          <a:xfrm>
            <a:off x="4842512" y="4941168"/>
            <a:ext cx="1169648" cy="18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443" tIns="32723" rIns="65443" bIns="32723">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algn="ctr" eaLnBrk="1" hangingPunct="1"/>
            <a:r>
              <a:rPr lang="nb-NO" altLang="nb-NO" sz="751" b="1" dirty="0"/>
              <a:t>In service </a:t>
            </a:r>
            <a:r>
              <a:rPr lang="en-GB" altLang="nb-NO" sz="751" b="1" dirty="0" smtClean="0"/>
              <a:t>since</a:t>
            </a:r>
            <a:r>
              <a:rPr lang="nb-NO" altLang="nb-NO" sz="751" b="1" dirty="0" smtClean="0"/>
              <a:t> 2005</a:t>
            </a:r>
            <a:endParaRPr lang="nb-NO" altLang="nb-NO" sz="751" b="1" dirty="0"/>
          </a:p>
        </p:txBody>
      </p:sp>
      <p:pic>
        <p:nvPicPr>
          <p:cNvPr id="33" name="Picture 23" descr="harstad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2512" y="3140968"/>
            <a:ext cx="1169648" cy="88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kstSylinder 33"/>
          <p:cNvSpPr txBox="1"/>
          <p:nvPr/>
        </p:nvSpPr>
        <p:spPr>
          <a:xfrm>
            <a:off x="1403648" y="2420888"/>
            <a:ext cx="2236510" cy="369332"/>
          </a:xfrm>
          <a:prstGeom prst="rect">
            <a:avLst/>
          </a:prstGeom>
          <a:noFill/>
        </p:spPr>
        <p:txBody>
          <a:bodyPr wrap="none" rtlCol="0">
            <a:spAutoFit/>
          </a:bodyPr>
          <a:lstStyle/>
          <a:p>
            <a:r>
              <a:rPr lang="en-GB" dirty="0" smtClean="0"/>
              <a:t>HC carrying vessels</a:t>
            </a:r>
            <a:endParaRPr lang="en-GB" dirty="0"/>
          </a:p>
        </p:txBody>
      </p:sp>
      <p:sp>
        <p:nvSpPr>
          <p:cNvPr id="35" name="Rectangle 12"/>
          <p:cNvSpPr>
            <a:spLocks noChangeArrowheads="1"/>
          </p:cNvSpPr>
          <p:nvPr/>
        </p:nvSpPr>
        <p:spPr bwMode="auto">
          <a:xfrm>
            <a:off x="6412217" y="2780960"/>
            <a:ext cx="1732879"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Arial" charset="0"/>
                <a:cs typeface="Arial" charset="0"/>
              </a:defRPr>
            </a:lvl1pPr>
            <a:lvl2pPr marL="742950" indent="-285750">
              <a:defRPr sz="1200" i="1">
                <a:solidFill>
                  <a:schemeClr val="tx1"/>
                </a:solidFill>
                <a:latin typeface="Arial" charset="0"/>
                <a:cs typeface="Arial" charset="0"/>
              </a:defRPr>
            </a:lvl2pPr>
            <a:lvl3pPr marL="1143000" indent="-228600">
              <a:defRPr sz="1200" i="1">
                <a:solidFill>
                  <a:schemeClr val="tx1"/>
                </a:solidFill>
                <a:latin typeface="Arial" charset="0"/>
                <a:cs typeface="Arial" charset="0"/>
              </a:defRPr>
            </a:lvl3pPr>
            <a:lvl4pPr marL="1600200" indent="-228600">
              <a:defRPr sz="1200" i="1">
                <a:solidFill>
                  <a:schemeClr val="tx1"/>
                </a:solidFill>
                <a:latin typeface="Arial" charset="0"/>
                <a:cs typeface="Arial" charset="0"/>
              </a:defRPr>
            </a:lvl4pPr>
            <a:lvl5pPr marL="2057400" indent="-228600">
              <a:defRPr sz="1200" i="1">
                <a:solidFill>
                  <a:schemeClr val="tx1"/>
                </a:solidFill>
                <a:latin typeface="Arial" charset="0"/>
                <a:cs typeface="Arial" charset="0"/>
              </a:defRPr>
            </a:lvl5pPr>
            <a:lvl6pPr marL="2514600" indent="-228600" algn="ctr" eaLnBrk="0" fontAlgn="base" hangingPunct="0">
              <a:spcBef>
                <a:spcPct val="0"/>
              </a:spcBef>
              <a:spcAft>
                <a:spcPct val="0"/>
              </a:spcAft>
              <a:defRPr sz="1200" i="1">
                <a:solidFill>
                  <a:schemeClr val="tx1"/>
                </a:solidFill>
                <a:latin typeface="Arial" charset="0"/>
                <a:cs typeface="Arial" charset="0"/>
              </a:defRPr>
            </a:lvl6pPr>
            <a:lvl7pPr marL="2971800" indent="-228600" algn="ctr" eaLnBrk="0" fontAlgn="base" hangingPunct="0">
              <a:spcBef>
                <a:spcPct val="0"/>
              </a:spcBef>
              <a:spcAft>
                <a:spcPct val="0"/>
              </a:spcAft>
              <a:defRPr sz="1200" i="1">
                <a:solidFill>
                  <a:schemeClr val="tx1"/>
                </a:solidFill>
                <a:latin typeface="Arial" charset="0"/>
                <a:cs typeface="Arial" charset="0"/>
              </a:defRPr>
            </a:lvl7pPr>
            <a:lvl8pPr marL="3429000" indent="-228600" algn="ctr" eaLnBrk="0" fontAlgn="base" hangingPunct="0">
              <a:spcBef>
                <a:spcPct val="0"/>
              </a:spcBef>
              <a:spcAft>
                <a:spcPct val="0"/>
              </a:spcAft>
              <a:defRPr sz="1200" i="1">
                <a:solidFill>
                  <a:schemeClr val="tx1"/>
                </a:solidFill>
                <a:latin typeface="Arial" charset="0"/>
                <a:cs typeface="Arial" charset="0"/>
              </a:defRPr>
            </a:lvl8pPr>
            <a:lvl9pPr marL="3886200" indent="-228600" algn="ctr" eaLnBrk="0" fontAlgn="base" hangingPunct="0">
              <a:spcBef>
                <a:spcPct val="0"/>
              </a:spcBef>
              <a:spcAft>
                <a:spcPct val="0"/>
              </a:spcAft>
              <a:defRPr sz="1200" i="1">
                <a:solidFill>
                  <a:schemeClr val="tx1"/>
                </a:solidFill>
                <a:latin typeface="Arial" charset="0"/>
                <a:cs typeface="Arial" charset="0"/>
              </a:defRPr>
            </a:lvl9pPr>
          </a:lstStyle>
          <a:p>
            <a:pPr algn="ctr">
              <a:spcBef>
                <a:spcPct val="20000"/>
              </a:spcBef>
              <a:buFont typeface="Arial" charset="0"/>
              <a:buNone/>
            </a:pPr>
            <a:r>
              <a:rPr lang="nb-NO" altLang="nb-NO" dirty="0" smtClean="0">
                <a:solidFill>
                  <a:srgbClr val="3333CC"/>
                </a:solidFill>
              </a:rPr>
              <a:t>Nornen- </a:t>
            </a:r>
            <a:r>
              <a:rPr lang="nb-NO" altLang="nb-NO" dirty="0" err="1">
                <a:solidFill>
                  <a:srgbClr val="3333CC"/>
                </a:solidFill>
              </a:rPr>
              <a:t>class</a:t>
            </a:r>
            <a:endParaRPr lang="nb-NO" altLang="nb-NO" dirty="0">
              <a:solidFill>
                <a:srgbClr val="3333CC"/>
              </a:solidFill>
            </a:endParaRPr>
          </a:p>
        </p:txBody>
      </p:sp>
      <p:pic>
        <p:nvPicPr>
          <p:cNvPr id="36"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4332" y="3140968"/>
            <a:ext cx="1328648" cy="91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37"/>
          <p:cNvSpPr txBox="1">
            <a:spLocks noChangeArrowheads="1"/>
          </p:cNvSpPr>
          <p:nvPr/>
        </p:nvSpPr>
        <p:spPr bwMode="auto">
          <a:xfrm>
            <a:off x="6711593" y="4149080"/>
            <a:ext cx="1134127" cy="64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443" tIns="32723" rIns="65443" bIns="32723">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algn="l" eaLnBrk="1" hangingPunct="1"/>
            <a:r>
              <a:rPr lang="nb-NO" altLang="nb-NO" sz="751" b="1" dirty="0" smtClean="0"/>
              <a:t>KV </a:t>
            </a:r>
            <a:r>
              <a:rPr lang="nb-NO" altLang="nb-NO" sz="751" b="1" dirty="0"/>
              <a:t>Nornen</a:t>
            </a:r>
          </a:p>
          <a:p>
            <a:pPr algn="l" eaLnBrk="1" hangingPunct="1"/>
            <a:r>
              <a:rPr lang="nb-NO" altLang="nb-NO" sz="751" b="1" dirty="0"/>
              <a:t>KV Tor</a:t>
            </a:r>
          </a:p>
          <a:p>
            <a:pPr algn="l" eaLnBrk="1" hangingPunct="1"/>
            <a:r>
              <a:rPr lang="nb-NO" altLang="nb-NO" sz="751" b="1" dirty="0"/>
              <a:t>KV Njord</a:t>
            </a:r>
          </a:p>
          <a:p>
            <a:pPr algn="l" eaLnBrk="1" hangingPunct="1"/>
            <a:r>
              <a:rPr lang="nb-NO" altLang="nb-NO" sz="751" b="1" dirty="0"/>
              <a:t>KV Farm</a:t>
            </a:r>
          </a:p>
          <a:p>
            <a:pPr algn="l" eaLnBrk="1" hangingPunct="1"/>
            <a:r>
              <a:rPr lang="nb-NO" altLang="nb-NO" sz="751" b="1" dirty="0"/>
              <a:t>KV </a:t>
            </a:r>
            <a:r>
              <a:rPr lang="nb-NO" altLang="nb-NO" sz="751" b="1" dirty="0" smtClean="0"/>
              <a:t>Heimdal</a:t>
            </a:r>
            <a:endParaRPr lang="nb-NO" altLang="nb-NO" sz="751" b="1" dirty="0"/>
          </a:p>
        </p:txBody>
      </p:sp>
      <p:sp>
        <p:nvSpPr>
          <p:cNvPr id="55" name="Text Box 37"/>
          <p:cNvSpPr txBox="1">
            <a:spLocks noChangeArrowheads="1"/>
          </p:cNvSpPr>
          <p:nvPr/>
        </p:nvSpPr>
        <p:spPr bwMode="auto">
          <a:xfrm>
            <a:off x="2821942" y="4941168"/>
            <a:ext cx="1169648" cy="18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443" tIns="32723" rIns="65443" bIns="32723">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algn="ctr" eaLnBrk="1" hangingPunct="1"/>
            <a:r>
              <a:rPr lang="nb-NO" altLang="nb-NO" sz="751" b="1" dirty="0"/>
              <a:t>In service </a:t>
            </a:r>
            <a:r>
              <a:rPr lang="nb-NO" altLang="nb-NO" sz="751" b="1" dirty="0" err="1" smtClean="0"/>
              <a:t>since</a:t>
            </a:r>
            <a:r>
              <a:rPr lang="nb-NO" altLang="nb-NO" sz="751" b="1" dirty="0" smtClean="0"/>
              <a:t> </a:t>
            </a:r>
            <a:r>
              <a:rPr lang="nb-NO" altLang="nb-NO" sz="751" b="1" dirty="0" smtClean="0"/>
              <a:t>1981</a:t>
            </a:r>
            <a:endParaRPr lang="nb-NO" altLang="nb-NO" sz="751" b="1" dirty="0"/>
          </a:p>
        </p:txBody>
      </p:sp>
      <p:sp>
        <p:nvSpPr>
          <p:cNvPr id="56" name="Text Box 37"/>
          <p:cNvSpPr txBox="1">
            <a:spLocks noChangeArrowheads="1"/>
          </p:cNvSpPr>
          <p:nvPr/>
        </p:nvSpPr>
        <p:spPr bwMode="auto">
          <a:xfrm>
            <a:off x="1056531" y="4941168"/>
            <a:ext cx="1169648" cy="18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443" tIns="32723" rIns="65443" bIns="32723">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algn="ctr" eaLnBrk="1" hangingPunct="1"/>
            <a:r>
              <a:rPr lang="nb-NO" altLang="nb-NO" sz="751" b="1" dirty="0"/>
              <a:t>In service </a:t>
            </a:r>
            <a:r>
              <a:rPr lang="en-GB" altLang="nb-NO" sz="751" b="1" dirty="0" smtClean="0"/>
              <a:t>since</a:t>
            </a:r>
            <a:r>
              <a:rPr lang="nb-NO" altLang="nb-NO" sz="751" b="1" dirty="0" smtClean="0"/>
              <a:t> 2002</a:t>
            </a:r>
            <a:endParaRPr lang="nb-NO" altLang="nb-NO" sz="751" b="1" dirty="0"/>
          </a:p>
        </p:txBody>
      </p:sp>
      <p:sp>
        <p:nvSpPr>
          <p:cNvPr id="57" name="Text Box 37"/>
          <p:cNvSpPr txBox="1">
            <a:spLocks noChangeArrowheads="1"/>
          </p:cNvSpPr>
          <p:nvPr/>
        </p:nvSpPr>
        <p:spPr bwMode="auto">
          <a:xfrm>
            <a:off x="6615665" y="4941168"/>
            <a:ext cx="1169648" cy="18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443" tIns="32723" rIns="65443" bIns="32723">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algn="ctr" eaLnBrk="1" hangingPunct="1"/>
            <a:r>
              <a:rPr lang="nb-NO" altLang="nb-NO" sz="751" b="1" dirty="0"/>
              <a:t>In service </a:t>
            </a:r>
            <a:r>
              <a:rPr lang="en-GB" altLang="nb-NO" sz="751" b="1" dirty="0" smtClean="0"/>
              <a:t>since</a:t>
            </a:r>
            <a:r>
              <a:rPr lang="nb-NO" altLang="nb-NO" sz="751" b="1" dirty="0" smtClean="0"/>
              <a:t> </a:t>
            </a:r>
            <a:r>
              <a:rPr lang="nb-NO" altLang="nb-NO" sz="751" b="1" dirty="0" smtClean="0"/>
              <a:t>2007</a:t>
            </a:r>
            <a:endParaRPr lang="nb-NO" altLang="nb-NO" sz="751" b="1" dirty="0"/>
          </a:p>
        </p:txBody>
      </p:sp>
    </p:spTree>
    <p:extLst>
      <p:ext uri="{BB962C8B-B14F-4D97-AF65-F5344CB8AC3E}">
        <p14:creationId xmlns:p14="http://schemas.microsoft.com/office/powerpoint/2010/main" val="50476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829172" y="1005481"/>
            <a:ext cx="7931150" cy="695327"/>
          </a:xfrm>
        </p:spPr>
        <p:txBody>
          <a:bodyPr/>
          <a:lstStyle/>
          <a:p>
            <a:r>
              <a:rPr lang="en-GB" dirty="0" smtClean="0"/>
              <a:t>Leased Coast Guard Vessels</a:t>
            </a:r>
            <a:endParaRPr lang="en-GB" dirty="0"/>
          </a:p>
        </p:txBody>
      </p:sp>
      <p:sp>
        <p:nvSpPr>
          <p:cNvPr id="2" name="Plassholder for lysbildenummer 1"/>
          <p:cNvSpPr>
            <a:spLocks noGrp="1"/>
          </p:cNvSpPr>
          <p:nvPr>
            <p:ph type="sldNum" sz="quarter" idx="11"/>
          </p:nvPr>
        </p:nvSpPr>
        <p:spPr/>
        <p:txBody>
          <a:bodyPr/>
          <a:lstStyle/>
          <a:p>
            <a:fld id="{5AD4F61C-8A1F-4054-93D3-7639379DE033}" type="slidenum">
              <a:rPr lang="nb-NO" smtClean="0"/>
              <a:pPr/>
              <a:t>5</a:t>
            </a:fld>
            <a:endParaRPr lang="nb-NO"/>
          </a:p>
        </p:txBody>
      </p:sp>
      <p:sp>
        <p:nvSpPr>
          <p:cNvPr id="3" name="Plassholder for bunntekst 2"/>
          <p:cNvSpPr>
            <a:spLocks noGrp="1"/>
          </p:cNvSpPr>
          <p:nvPr>
            <p:ph type="ftr" sz="quarter" idx="3"/>
          </p:nvPr>
        </p:nvSpPr>
        <p:spPr/>
        <p:txBody>
          <a:bodyPr/>
          <a:lstStyle/>
          <a:p>
            <a:r>
              <a:rPr lang="en-GB" dirty="0" smtClean="0"/>
              <a:t>Norwegian Defence Logistics Organisation Naval Systems</a:t>
            </a:r>
            <a:endParaRPr lang="en-GB" dirty="0"/>
          </a:p>
        </p:txBody>
      </p:sp>
      <p:sp>
        <p:nvSpPr>
          <p:cNvPr id="7" name="Line 22"/>
          <p:cNvSpPr>
            <a:spLocks noChangeShapeType="1"/>
          </p:cNvSpPr>
          <p:nvPr/>
        </p:nvSpPr>
        <p:spPr bwMode="auto">
          <a:xfrm>
            <a:off x="8731052" y="1906687"/>
            <a:ext cx="1588" cy="800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a:tailEnd/>
              </a14:hiddenLine>
            </a:ext>
          </a:extLst>
        </p:spPr>
        <p:txBody>
          <a:bodyPr/>
          <a:lstStyle/>
          <a:p>
            <a:endParaRPr lang="nb-NO"/>
          </a:p>
        </p:txBody>
      </p:sp>
      <p:sp>
        <p:nvSpPr>
          <p:cNvPr id="21" name="Line 24"/>
          <p:cNvSpPr>
            <a:spLocks noChangeShapeType="1"/>
          </p:cNvSpPr>
          <p:nvPr/>
        </p:nvSpPr>
        <p:spPr bwMode="auto">
          <a:xfrm>
            <a:off x="8731052" y="2798863"/>
            <a:ext cx="1588" cy="800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a:tailEnd/>
              </a14:hiddenLine>
            </a:ext>
          </a:extLst>
        </p:spPr>
        <p:txBody>
          <a:bodyPr/>
          <a:lstStyle/>
          <a:p>
            <a:endParaRPr lang="nb-NO"/>
          </a:p>
        </p:txBody>
      </p:sp>
      <p:sp>
        <p:nvSpPr>
          <p:cNvPr id="23" name="Line 26"/>
          <p:cNvSpPr>
            <a:spLocks noChangeShapeType="1"/>
          </p:cNvSpPr>
          <p:nvPr/>
        </p:nvSpPr>
        <p:spPr bwMode="auto">
          <a:xfrm>
            <a:off x="8731052" y="3691038"/>
            <a:ext cx="1588" cy="800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a:tailEnd/>
              </a14:hiddenLine>
            </a:ext>
          </a:extLst>
        </p:spPr>
        <p:txBody>
          <a:bodyPr/>
          <a:lstStyle/>
          <a:p>
            <a:endParaRPr lang="nb-NO"/>
          </a:p>
        </p:txBody>
      </p:sp>
      <p:sp>
        <p:nvSpPr>
          <p:cNvPr id="25" name="Rektangel 24"/>
          <p:cNvSpPr/>
          <p:nvPr/>
        </p:nvSpPr>
        <p:spPr bwMode="auto">
          <a:xfrm>
            <a:off x="1259632" y="2306737"/>
            <a:ext cx="7128792" cy="321049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rtlCol="0" anchor="ctr" anchorCtr="0" compatLnSpc="1">
            <a:prstTxWarp prst="textNoShape">
              <a:avLst/>
            </a:prstTxWarp>
          </a:bodyPr>
          <a:lstStyle/>
          <a:p>
            <a:endParaRPr lang="nb-NO" dirty="0"/>
          </a:p>
        </p:txBody>
      </p:sp>
      <p:sp>
        <p:nvSpPr>
          <p:cNvPr id="35" name="Line 21"/>
          <p:cNvSpPr>
            <a:spLocks noChangeShapeType="1"/>
          </p:cNvSpPr>
          <p:nvPr/>
        </p:nvSpPr>
        <p:spPr bwMode="auto">
          <a:xfrm>
            <a:off x="2123728" y="2460540"/>
            <a:ext cx="1191" cy="6000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a:tailEnd/>
              </a14:hiddenLine>
            </a:ext>
          </a:extLst>
        </p:spPr>
        <p:txBody>
          <a:bodyPr/>
          <a:lstStyle/>
          <a:p>
            <a:endParaRPr lang="nb-NO"/>
          </a:p>
        </p:txBody>
      </p:sp>
      <p:sp>
        <p:nvSpPr>
          <p:cNvPr id="36" name="Text Box 42"/>
          <p:cNvSpPr txBox="1">
            <a:spLocks noChangeArrowheads="1"/>
          </p:cNvSpPr>
          <p:nvPr/>
        </p:nvSpPr>
        <p:spPr bwMode="auto">
          <a:xfrm>
            <a:off x="1493656" y="4056501"/>
            <a:ext cx="1285875" cy="87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443" tIns="32723" rIns="65443" bIns="32723">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eaLnBrk="1" hangingPunct="1"/>
            <a:r>
              <a:rPr lang="en-GB" altLang="nb-NO" sz="751" b="1" dirty="0"/>
              <a:t>KV Barentshav</a:t>
            </a:r>
          </a:p>
          <a:p>
            <a:pPr eaLnBrk="1" hangingPunct="1"/>
            <a:r>
              <a:rPr lang="en-GB" altLang="nb-NO" sz="751" b="1" dirty="0"/>
              <a:t>KV Bergen</a:t>
            </a:r>
          </a:p>
          <a:p>
            <a:pPr eaLnBrk="1" hangingPunct="1"/>
            <a:r>
              <a:rPr lang="en-GB" altLang="nb-NO" sz="751" b="1" dirty="0"/>
              <a:t>KV Sortland</a:t>
            </a:r>
          </a:p>
          <a:p>
            <a:pPr eaLnBrk="1" hangingPunct="1"/>
            <a:endParaRPr lang="en-GB" altLang="nb-NO" sz="751" b="1" dirty="0"/>
          </a:p>
          <a:p>
            <a:pPr eaLnBrk="1" hangingPunct="1"/>
            <a:r>
              <a:rPr lang="en-GB" altLang="nb-NO" sz="751" b="1" dirty="0"/>
              <a:t>In service </a:t>
            </a:r>
            <a:r>
              <a:rPr lang="en-GB" altLang="nb-NO" sz="751" b="1" dirty="0" smtClean="0"/>
              <a:t> 2005-2008</a:t>
            </a:r>
            <a:endParaRPr lang="en-GB" altLang="nb-NO" sz="751" b="1" dirty="0" smtClean="0"/>
          </a:p>
          <a:p>
            <a:pPr eaLnBrk="1" hangingPunct="1"/>
            <a:endParaRPr lang="en-GB" altLang="nb-NO" sz="751" b="1" dirty="0"/>
          </a:p>
          <a:p>
            <a:pPr eaLnBrk="1" hangingPunct="1"/>
            <a:r>
              <a:rPr lang="en-GB" altLang="nb-NO" sz="751" b="1" dirty="0" smtClean="0"/>
              <a:t>Contract until 2025 - 2028</a:t>
            </a:r>
            <a:endParaRPr lang="nb-NO" altLang="nb-NO" sz="751" b="1" dirty="0"/>
          </a:p>
        </p:txBody>
      </p:sp>
      <p:sp>
        <p:nvSpPr>
          <p:cNvPr id="37" name="Rectangle 2"/>
          <p:cNvSpPr>
            <a:spLocks noChangeArrowheads="1"/>
          </p:cNvSpPr>
          <p:nvPr/>
        </p:nvSpPr>
        <p:spPr bwMode="auto">
          <a:xfrm>
            <a:off x="1493658" y="2711149"/>
            <a:ext cx="1494158" cy="28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Arial" charset="0"/>
                <a:cs typeface="Arial" charset="0"/>
              </a:defRPr>
            </a:lvl1pPr>
            <a:lvl2pPr marL="742950" indent="-285750">
              <a:defRPr sz="1200" i="1">
                <a:solidFill>
                  <a:schemeClr val="tx1"/>
                </a:solidFill>
                <a:latin typeface="Arial" charset="0"/>
                <a:cs typeface="Arial" charset="0"/>
              </a:defRPr>
            </a:lvl2pPr>
            <a:lvl3pPr marL="1143000" indent="-228600">
              <a:defRPr sz="1200" i="1">
                <a:solidFill>
                  <a:schemeClr val="tx1"/>
                </a:solidFill>
                <a:latin typeface="Arial" charset="0"/>
                <a:cs typeface="Arial" charset="0"/>
              </a:defRPr>
            </a:lvl3pPr>
            <a:lvl4pPr marL="1600200" indent="-228600">
              <a:defRPr sz="1200" i="1">
                <a:solidFill>
                  <a:schemeClr val="tx1"/>
                </a:solidFill>
                <a:latin typeface="Arial" charset="0"/>
                <a:cs typeface="Arial" charset="0"/>
              </a:defRPr>
            </a:lvl4pPr>
            <a:lvl5pPr marL="2057400" indent="-228600">
              <a:defRPr sz="1200" i="1">
                <a:solidFill>
                  <a:schemeClr val="tx1"/>
                </a:solidFill>
                <a:latin typeface="Arial" charset="0"/>
                <a:cs typeface="Arial" charset="0"/>
              </a:defRPr>
            </a:lvl5pPr>
            <a:lvl6pPr marL="2514600" indent="-228600" algn="ctr" eaLnBrk="0" fontAlgn="base" hangingPunct="0">
              <a:spcBef>
                <a:spcPct val="0"/>
              </a:spcBef>
              <a:spcAft>
                <a:spcPct val="0"/>
              </a:spcAft>
              <a:defRPr sz="1200" i="1">
                <a:solidFill>
                  <a:schemeClr val="tx1"/>
                </a:solidFill>
                <a:latin typeface="Arial" charset="0"/>
                <a:cs typeface="Arial" charset="0"/>
              </a:defRPr>
            </a:lvl6pPr>
            <a:lvl7pPr marL="2971800" indent="-228600" algn="ctr" eaLnBrk="0" fontAlgn="base" hangingPunct="0">
              <a:spcBef>
                <a:spcPct val="0"/>
              </a:spcBef>
              <a:spcAft>
                <a:spcPct val="0"/>
              </a:spcAft>
              <a:defRPr sz="1200" i="1">
                <a:solidFill>
                  <a:schemeClr val="tx1"/>
                </a:solidFill>
                <a:latin typeface="Arial" charset="0"/>
                <a:cs typeface="Arial" charset="0"/>
              </a:defRPr>
            </a:lvl7pPr>
            <a:lvl8pPr marL="3429000" indent="-228600" algn="ctr" eaLnBrk="0" fontAlgn="base" hangingPunct="0">
              <a:spcBef>
                <a:spcPct val="0"/>
              </a:spcBef>
              <a:spcAft>
                <a:spcPct val="0"/>
              </a:spcAft>
              <a:defRPr sz="1200" i="1">
                <a:solidFill>
                  <a:schemeClr val="tx1"/>
                </a:solidFill>
                <a:latin typeface="Arial" charset="0"/>
                <a:cs typeface="Arial" charset="0"/>
              </a:defRPr>
            </a:lvl8pPr>
            <a:lvl9pPr marL="3886200" indent="-228600" algn="ctr" eaLnBrk="0" fontAlgn="base" hangingPunct="0">
              <a:spcBef>
                <a:spcPct val="0"/>
              </a:spcBef>
              <a:spcAft>
                <a:spcPct val="0"/>
              </a:spcAft>
              <a:defRPr sz="1200" i="1">
                <a:solidFill>
                  <a:schemeClr val="tx1"/>
                </a:solidFill>
                <a:latin typeface="Arial" charset="0"/>
                <a:cs typeface="Arial" charset="0"/>
              </a:defRPr>
            </a:lvl9pPr>
          </a:lstStyle>
          <a:p>
            <a:pPr>
              <a:spcBef>
                <a:spcPct val="20000"/>
              </a:spcBef>
            </a:pPr>
            <a:r>
              <a:rPr lang="en-GB" altLang="nb-NO" dirty="0">
                <a:solidFill>
                  <a:srgbClr val="3333CC"/>
                </a:solidFill>
              </a:rPr>
              <a:t>Barentshav </a:t>
            </a:r>
            <a:r>
              <a:rPr lang="en-GB" altLang="nb-NO" dirty="0" smtClean="0">
                <a:solidFill>
                  <a:srgbClr val="3333CC"/>
                </a:solidFill>
              </a:rPr>
              <a:t>class</a:t>
            </a:r>
            <a:endParaRPr lang="en-GB" altLang="nb-NO" dirty="0">
              <a:solidFill>
                <a:srgbClr val="3333CC"/>
              </a:solidFill>
            </a:endParaRPr>
          </a:p>
        </p:txBody>
      </p:sp>
      <p:sp>
        <p:nvSpPr>
          <p:cNvPr id="38" name="Line 23"/>
          <p:cNvSpPr>
            <a:spLocks noChangeShapeType="1"/>
          </p:cNvSpPr>
          <p:nvPr/>
        </p:nvSpPr>
        <p:spPr bwMode="auto">
          <a:xfrm>
            <a:off x="1331640" y="3333342"/>
            <a:ext cx="1191" cy="6000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a:tailEnd/>
              </a14:hiddenLine>
            </a:ext>
          </a:extLst>
        </p:spPr>
        <p:txBody>
          <a:bodyPr/>
          <a:lstStyle/>
          <a:p>
            <a:endParaRPr lang="nb-NO"/>
          </a:p>
        </p:txBody>
      </p:sp>
      <p:sp>
        <p:nvSpPr>
          <p:cNvPr id="39" name="Line 25"/>
          <p:cNvSpPr>
            <a:spLocks noChangeShapeType="1"/>
          </p:cNvSpPr>
          <p:nvPr/>
        </p:nvSpPr>
        <p:spPr bwMode="auto">
          <a:xfrm>
            <a:off x="1331640" y="4002474"/>
            <a:ext cx="1191" cy="6000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a:tailEnd/>
              </a14:hiddenLine>
            </a:ext>
          </a:extLst>
        </p:spPr>
        <p:txBody>
          <a:bodyPr/>
          <a:lstStyle/>
          <a:p>
            <a:endParaRPr lang="nb-NO"/>
          </a:p>
        </p:txBody>
      </p:sp>
      <p:pic>
        <p:nvPicPr>
          <p:cNvPr id="40" name="Picture 22" descr="KV Barentsha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651" y="3074059"/>
            <a:ext cx="1233504" cy="83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5" descr="AALES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19" y="3074059"/>
            <a:ext cx="1233504" cy="88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66"/>
          <p:cNvSpPr txBox="1">
            <a:spLocks noChangeArrowheads="1"/>
          </p:cNvSpPr>
          <p:nvPr/>
        </p:nvSpPr>
        <p:spPr bwMode="auto">
          <a:xfrm>
            <a:off x="3799558" y="4749767"/>
            <a:ext cx="1285873" cy="18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443" tIns="32723" rIns="65443" bIns="32723">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algn="l" eaLnBrk="1" hangingPunct="1"/>
            <a:r>
              <a:rPr lang="en-GB" altLang="nb-NO" sz="751" b="1" dirty="0"/>
              <a:t>contract until  2016</a:t>
            </a:r>
          </a:p>
        </p:txBody>
      </p:sp>
      <p:sp>
        <p:nvSpPr>
          <p:cNvPr id="43" name="Rectangle 5"/>
          <p:cNvSpPr>
            <a:spLocks noChangeArrowheads="1"/>
          </p:cNvSpPr>
          <p:nvPr/>
        </p:nvSpPr>
        <p:spPr bwMode="auto">
          <a:xfrm>
            <a:off x="3959932" y="2694217"/>
            <a:ext cx="1188132" cy="24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Arial" charset="0"/>
                <a:cs typeface="Arial" charset="0"/>
              </a:defRPr>
            </a:lvl1pPr>
            <a:lvl2pPr marL="742950" indent="-285750">
              <a:defRPr sz="1200" i="1">
                <a:solidFill>
                  <a:schemeClr val="tx1"/>
                </a:solidFill>
                <a:latin typeface="Arial" charset="0"/>
                <a:cs typeface="Arial" charset="0"/>
              </a:defRPr>
            </a:lvl2pPr>
            <a:lvl3pPr marL="1143000" indent="-228600">
              <a:defRPr sz="1200" i="1">
                <a:solidFill>
                  <a:schemeClr val="tx1"/>
                </a:solidFill>
                <a:latin typeface="Arial" charset="0"/>
                <a:cs typeface="Arial" charset="0"/>
              </a:defRPr>
            </a:lvl3pPr>
            <a:lvl4pPr marL="1600200" indent="-228600">
              <a:defRPr sz="1200" i="1">
                <a:solidFill>
                  <a:schemeClr val="tx1"/>
                </a:solidFill>
                <a:latin typeface="Arial" charset="0"/>
                <a:cs typeface="Arial" charset="0"/>
              </a:defRPr>
            </a:lvl4pPr>
            <a:lvl5pPr marL="2057400" indent="-228600">
              <a:defRPr sz="1200" i="1">
                <a:solidFill>
                  <a:schemeClr val="tx1"/>
                </a:solidFill>
                <a:latin typeface="Arial" charset="0"/>
                <a:cs typeface="Arial" charset="0"/>
              </a:defRPr>
            </a:lvl5pPr>
            <a:lvl6pPr marL="2514600" indent="-228600" algn="ctr" eaLnBrk="0" fontAlgn="base" hangingPunct="0">
              <a:spcBef>
                <a:spcPct val="0"/>
              </a:spcBef>
              <a:spcAft>
                <a:spcPct val="0"/>
              </a:spcAft>
              <a:defRPr sz="1200" i="1">
                <a:solidFill>
                  <a:schemeClr val="tx1"/>
                </a:solidFill>
                <a:latin typeface="Arial" charset="0"/>
                <a:cs typeface="Arial" charset="0"/>
              </a:defRPr>
            </a:lvl6pPr>
            <a:lvl7pPr marL="2971800" indent="-228600" algn="ctr" eaLnBrk="0" fontAlgn="base" hangingPunct="0">
              <a:spcBef>
                <a:spcPct val="0"/>
              </a:spcBef>
              <a:spcAft>
                <a:spcPct val="0"/>
              </a:spcAft>
              <a:defRPr sz="1200" i="1">
                <a:solidFill>
                  <a:schemeClr val="tx1"/>
                </a:solidFill>
                <a:latin typeface="Arial" charset="0"/>
                <a:cs typeface="Arial" charset="0"/>
              </a:defRPr>
            </a:lvl7pPr>
            <a:lvl8pPr marL="3429000" indent="-228600" algn="ctr" eaLnBrk="0" fontAlgn="base" hangingPunct="0">
              <a:spcBef>
                <a:spcPct val="0"/>
              </a:spcBef>
              <a:spcAft>
                <a:spcPct val="0"/>
              </a:spcAft>
              <a:defRPr sz="1200" i="1">
                <a:solidFill>
                  <a:schemeClr val="tx1"/>
                </a:solidFill>
                <a:latin typeface="Arial" charset="0"/>
                <a:cs typeface="Arial" charset="0"/>
              </a:defRPr>
            </a:lvl8pPr>
            <a:lvl9pPr marL="3886200" indent="-228600" algn="ctr" eaLnBrk="0" fontAlgn="base" hangingPunct="0">
              <a:spcBef>
                <a:spcPct val="0"/>
              </a:spcBef>
              <a:spcAft>
                <a:spcPct val="0"/>
              </a:spcAft>
              <a:defRPr sz="1200" i="1">
                <a:solidFill>
                  <a:schemeClr val="tx1"/>
                </a:solidFill>
                <a:latin typeface="Arial" charset="0"/>
                <a:cs typeface="Arial" charset="0"/>
              </a:defRPr>
            </a:lvl9pPr>
          </a:lstStyle>
          <a:p>
            <a:pPr>
              <a:spcBef>
                <a:spcPct val="20000"/>
              </a:spcBef>
            </a:pPr>
            <a:r>
              <a:rPr lang="nb-NO" altLang="nb-NO" dirty="0">
                <a:solidFill>
                  <a:srgbClr val="3333CC"/>
                </a:solidFill>
              </a:rPr>
              <a:t>KV Ålesund</a:t>
            </a:r>
          </a:p>
        </p:txBody>
      </p:sp>
      <p:sp>
        <p:nvSpPr>
          <p:cNvPr id="44" name="Line 22"/>
          <p:cNvSpPr>
            <a:spLocks noChangeShapeType="1"/>
          </p:cNvSpPr>
          <p:nvPr/>
        </p:nvSpPr>
        <p:spPr bwMode="auto">
          <a:xfrm>
            <a:off x="6950056" y="2564904"/>
            <a:ext cx="1103" cy="6000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a:tailEnd/>
              </a14:hiddenLine>
            </a:ext>
          </a:extLst>
        </p:spPr>
        <p:txBody>
          <a:bodyPr/>
          <a:lstStyle/>
          <a:p>
            <a:endParaRPr lang="nb-NO"/>
          </a:p>
        </p:txBody>
      </p:sp>
      <p:sp>
        <p:nvSpPr>
          <p:cNvPr id="45" name="Rectangle 12"/>
          <p:cNvSpPr>
            <a:spLocks noChangeArrowheads="1"/>
          </p:cNvSpPr>
          <p:nvPr/>
        </p:nvSpPr>
        <p:spPr bwMode="auto">
          <a:xfrm>
            <a:off x="6084168" y="2698552"/>
            <a:ext cx="1732879"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Arial" charset="0"/>
                <a:cs typeface="Arial" charset="0"/>
              </a:defRPr>
            </a:lvl1pPr>
            <a:lvl2pPr marL="742950" indent="-285750">
              <a:defRPr sz="1200" i="1">
                <a:solidFill>
                  <a:schemeClr val="tx1"/>
                </a:solidFill>
                <a:latin typeface="Arial" charset="0"/>
                <a:cs typeface="Arial" charset="0"/>
              </a:defRPr>
            </a:lvl2pPr>
            <a:lvl3pPr marL="1143000" indent="-228600">
              <a:defRPr sz="1200" i="1">
                <a:solidFill>
                  <a:schemeClr val="tx1"/>
                </a:solidFill>
                <a:latin typeface="Arial" charset="0"/>
                <a:cs typeface="Arial" charset="0"/>
              </a:defRPr>
            </a:lvl3pPr>
            <a:lvl4pPr marL="1600200" indent="-228600">
              <a:defRPr sz="1200" i="1">
                <a:solidFill>
                  <a:schemeClr val="tx1"/>
                </a:solidFill>
                <a:latin typeface="Arial" charset="0"/>
                <a:cs typeface="Arial" charset="0"/>
              </a:defRPr>
            </a:lvl4pPr>
            <a:lvl5pPr marL="2057400" indent="-228600">
              <a:defRPr sz="1200" i="1">
                <a:solidFill>
                  <a:schemeClr val="tx1"/>
                </a:solidFill>
                <a:latin typeface="Arial" charset="0"/>
                <a:cs typeface="Arial" charset="0"/>
              </a:defRPr>
            </a:lvl5pPr>
            <a:lvl6pPr marL="2514600" indent="-228600" algn="ctr" eaLnBrk="0" fontAlgn="base" hangingPunct="0">
              <a:spcBef>
                <a:spcPct val="0"/>
              </a:spcBef>
              <a:spcAft>
                <a:spcPct val="0"/>
              </a:spcAft>
              <a:defRPr sz="1200" i="1">
                <a:solidFill>
                  <a:schemeClr val="tx1"/>
                </a:solidFill>
                <a:latin typeface="Arial" charset="0"/>
                <a:cs typeface="Arial" charset="0"/>
              </a:defRPr>
            </a:lvl6pPr>
            <a:lvl7pPr marL="2971800" indent="-228600" algn="ctr" eaLnBrk="0" fontAlgn="base" hangingPunct="0">
              <a:spcBef>
                <a:spcPct val="0"/>
              </a:spcBef>
              <a:spcAft>
                <a:spcPct val="0"/>
              </a:spcAft>
              <a:defRPr sz="1200" i="1">
                <a:solidFill>
                  <a:schemeClr val="tx1"/>
                </a:solidFill>
                <a:latin typeface="Arial" charset="0"/>
                <a:cs typeface="Arial" charset="0"/>
              </a:defRPr>
            </a:lvl7pPr>
            <a:lvl8pPr marL="3429000" indent="-228600" algn="ctr" eaLnBrk="0" fontAlgn="base" hangingPunct="0">
              <a:spcBef>
                <a:spcPct val="0"/>
              </a:spcBef>
              <a:spcAft>
                <a:spcPct val="0"/>
              </a:spcAft>
              <a:defRPr sz="1200" i="1">
                <a:solidFill>
                  <a:schemeClr val="tx1"/>
                </a:solidFill>
                <a:latin typeface="Arial" charset="0"/>
                <a:cs typeface="Arial" charset="0"/>
              </a:defRPr>
            </a:lvl8pPr>
            <a:lvl9pPr marL="3886200" indent="-228600" algn="ctr" eaLnBrk="0" fontAlgn="base" hangingPunct="0">
              <a:spcBef>
                <a:spcPct val="0"/>
              </a:spcBef>
              <a:spcAft>
                <a:spcPct val="0"/>
              </a:spcAft>
              <a:defRPr sz="1200" i="1">
                <a:solidFill>
                  <a:schemeClr val="tx1"/>
                </a:solidFill>
                <a:latin typeface="Arial" charset="0"/>
                <a:cs typeface="Arial" charset="0"/>
              </a:defRPr>
            </a:lvl9pPr>
          </a:lstStyle>
          <a:p>
            <a:pPr algn="ctr">
              <a:spcBef>
                <a:spcPct val="20000"/>
              </a:spcBef>
              <a:buFont typeface="Arial" charset="0"/>
              <a:buNone/>
            </a:pPr>
            <a:r>
              <a:rPr lang="nb-NO" altLang="nb-NO" dirty="0" smtClean="0">
                <a:solidFill>
                  <a:srgbClr val="3333CC"/>
                </a:solidFill>
              </a:rPr>
              <a:t>Reine </a:t>
            </a:r>
            <a:r>
              <a:rPr lang="nb-NO" altLang="nb-NO" dirty="0" err="1">
                <a:solidFill>
                  <a:srgbClr val="3333CC"/>
                </a:solidFill>
              </a:rPr>
              <a:t>class</a:t>
            </a:r>
            <a:endParaRPr lang="nb-NO" altLang="nb-NO" dirty="0">
              <a:solidFill>
                <a:srgbClr val="3333CC"/>
              </a:solidFill>
            </a:endParaRPr>
          </a:p>
        </p:txBody>
      </p:sp>
      <p:pic>
        <p:nvPicPr>
          <p:cNvPr id="46"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283" y="3058560"/>
            <a:ext cx="1328648" cy="91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37"/>
          <p:cNvSpPr txBox="1">
            <a:spLocks noChangeArrowheads="1"/>
          </p:cNvSpPr>
          <p:nvPr/>
        </p:nvSpPr>
        <p:spPr bwMode="auto">
          <a:xfrm>
            <a:off x="6383544" y="4056501"/>
            <a:ext cx="1134127" cy="18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443" tIns="32723" rIns="65443" bIns="32723">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algn="l" eaLnBrk="1" hangingPunct="1"/>
            <a:r>
              <a:rPr lang="nb-NO" altLang="nb-NO" sz="751" b="1" dirty="0"/>
              <a:t>KV Magnus </a:t>
            </a:r>
            <a:r>
              <a:rPr lang="nb-NO" altLang="nb-NO" sz="751" b="1" dirty="0" smtClean="0"/>
              <a:t>Lagabøte</a:t>
            </a:r>
            <a:endParaRPr lang="nb-NO" altLang="nb-NO" sz="751" b="1" dirty="0"/>
          </a:p>
        </p:txBody>
      </p:sp>
      <p:sp>
        <p:nvSpPr>
          <p:cNvPr id="48" name="Text Box 37"/>
          <p:cNvSpPr txBox="1">
            <a:spLocks noChangeArrowheads="1"/>
          </p:cNvSpPr>
          <p:nvPr/>
        </p:nvSpPr>
        <p:spPr bwMode="auto">
          <a:xfrm>
            <a:off x="6292686" y="4749767"/>
            <a:ext cx="1314740" cy="18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443" tIns="32723" rIns="65443" bIns="32723">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algn="ctr" eaLnBrk="1" hangingPunct="1"/>
            <a:r>
              <a:rPr lang="nb-NO" altLang="nb-NO" sz="751" b="1" dirty="0"/>
              <a:t>In </a:t>
            </a:r>
            <a:r>
              <a:rPr lang="nb-NO" altLang="nb-NO" sz="751" b="1" dirty="0" smtClean="0"/>
              <a:t>CG service </a:t>
            </a:r>
            <a:r>
              <a:rPr lang="en-GB" altLang="nb-NO" sz="751" b="1" dirty="0" smtClean="0"/>
              <a:t>since</a:t>
            </a:r>
            <a:r>
              <a:rPr lang="nb-NO" altLang="nb-NO" sz="751" b="1" dirty="0" smtClean="0"/>
              <a:t> </a:t>
            </a:r>
            <a:r>
              <a:rPr lang="nb-NO" altLang="nb-NO" sz="751" b="1" dirty="0" smtClean="0"/>
              <a:t>2012</a:t>
            </a:r>
            <a:endParaRPr lang="nb-NO" altLang="nb-NO" sz="751" b="1" dirty="0"/>
          </a:p>
        </p:txBody>
      </p:sp>
    </p:spTree>
    <p:extLst>
      <p:ext uri="{BB962C8B-B14F-4D97-AF65-F5344CB8AC3E}">
        <p14:creationId xmlns:p14="http://schemas.microsoft.com/office/powerpoint/2010/main" val="615976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1"/>
          </p:nvPr>
        </p:nvSpPr>
        <p:spPr/>
        <p:txBody>
          <a:bodyPr/>
          <a:lstStyle/>
          <a:p>
            <a:fld id="{24A61860-38E8-417F-94F2-A9C0FFAA1C5C}" type="slidenum">
              <a:rPr lang="nb-NO" smtClean="0"/>
              <a:pPr/>
              <a:t>6</a:t>
            </a:fld>
            <a:endParaRPr lang="nb-NO"/>
          </a:p>
        </p:txBody>
      </p:sp>
      <p:sp>
        <p:nvSpPr>
          <p:cNvPr id="4" name="Plassholder for bunntekst 3"/>
          <p:cNvSpPr>
            <a:spLocks noGrp="1"/>
          </p:cNvSpPr>
          <p:nvPr>
            <p:ph type="ftr" sz="quarter" idx="3"/>
          </p:nvPr>
        </p:nvSpPr>
        <p:spPr/>
        <p:txBody>
          <a:bodyPr/>
          <a:lstStyle/>
          <a:p>
            <a:r>
              <a:rPr lang="en-US" smtClean="0"/>
              <a:t>Norwegian Defence Logistics Organisation Naval Systems</a:t>
            </a:r>
            <a:endParaRPr lang="nb-NO" dirty="0"/>
          </a:p>
        </p:txBody>
      </p:sp>
      <p:sp>
        <p:nvSpPr>
          <p:cNvPr id="12" name="Rectangle 15"/>
          <p:cNvSpPr>
            <a:spLocks noChangeArrowheads="1"/>
          </p:cNvSpPr>
          <p:nvPr/>
        </p:nvSpPr>
        <p:spPr bwMode="auto">
          <a:xfrm>
            <a:off x="5627688" y="5842000"/>
            <a:ext cx="17462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57" tIns="43629" rIns="87257" bIns="43629" anchor="ctr">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r>
              <a:rPr lang="nb-NO" altLang="nb-NO" sz="800">
                <a:ea typeface="MS PGothic" pitchFamily="34" charset="-128"/>
              </a:rPr>
              <a:t/>
            </a:r>
            <a:br>
              <a:rPr lang="nb-NO" altLang="nb-NO" sz="800">
                <a:ea typeface="MS PGothic" pitchFamily="34" charset="-128"/>
              </a:rPr>
            </a:br>
            <a:endParaRPr lang="nb-NO" altLang="nb-NO" sz="1700">
              <a:ea typeface="MS PGothic" pitchFamily="34" charset="-128"/>
            </a:endParaRPr>
          </a:p>
        </p:txBody>
      </p:sp>
      <p:sp>
        <p:nvSpPr>
          <p:cNvPr id="28" name="Line 63"/>
          <p:cNvSpPr>
            <a:spLocks noChangeShapeType="1"/>
          </p:cNvSpPr>
          <p:nvPr/>
        </p:nvSpPr>
        <p:spPr bwMode="white">
          <a:xfrm>
            <a:off x="3101975" y="1988071"/>
            <a:ext cx="0" cy="3816970"/>
          </a:xfrm>
          <a:prstGeom prst="line">
            <a:avLst/>
          </a:prstGeom>
          <a:noFill/>
          <a:ln w="63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nb-NO"/>
          </a:p>
        </p:txBody>
      </p:sp>
      <p:sp>
        <p:nvSpPr>
          <p:cNvPr id="29" name="Line 64"/>
          <p:cNvSpPr>
            <a:spLocks noChangeShapeType="1"/>
          </p:cNvSpPr>
          <p:nvPr/>
        </p:nvSpPr>
        <p:spPr bwMode="white">
          <a:xfrm>
            <a:off x="4332288" y="1988071"/>
            <a:ext cx="0" cy="3816970"/>
          </a:xfrm>
          <a:prstGeom prst="line">
            <a:avLst/>
          </a:prstGeom>
          <a:noFill/>
          <a:ln w="63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nb-NO"/>
          </a:p>
        </p:txBody>
      </p:sp>
      <p:sp>
        <p:nvSpPr>
          <p:cNvPr id="30" name="Line 65"/>
          <p:cNvSpPr>
            <a:spLocks noChangeShapeType="1"/>
          </p:cNvSpPr>
          <p:nvPr/>
        </p:nvSpPr>
        <p:spPr bwMode="white">
          <a:xfrm flipH="1">
            <a:off x="3735387" y="1988071"/>
            <a:ext cx="7937" cy="3816970"/>
          </a:xfrm>
          <a:prstGeom prst="line">
            <a:avLst/>
          </a:prstGeom>
          <a:noFill/>
          <a:ln w="63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nb-NO"/>
          </a:p>
        </p:txBody>
      </p:sp>
      <p:sp>
        <p:nvSpPr>
          <p:cNvPr id="31" name="Line 66"/>
          <p:cNvSpPr>
            <a:spLocks noChangeShapeType="1"/>
          </p:cNvSpPr>
          <p:nvPr/>
        </p:nvSpPr>
        <p:spPr bwMode="white">
          <a:xfrm flipH="1">
            <a:off x="4929187" y="1988071"/>
            <a:ext cx="3175" cy="3816970"/>
          </a:xfrm>
          <a:prstGeom prst="line">
            <a:avLst/>
          </a:prstGeom>
          <a:noFill/>
          <a:ln w="63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nb-NO"/>
          </a:p>
        </p:txBody>
      </p:sp>
      <p:sp>
        <p:nvSpPr>
          <p:cNvPr id="32" name="Line 67"/>
          <p:cNvSpPr>
            <a:spLocks noChangeShapeType="1"/>
          </p:cNvSpPr>
          <p:nvPr/>
        </p:nvSpPr>
        <p:spPr bwMode="white">
          <a:xfrm flipH="1">
            <a:off x="5508624" y="1988071"/>
            <a:ext cx="3175" cy="3816970"/>
          </a:xfrm>
          <a:prstGeom prst="line">
            <a:avLst/>
          </a:prstGeom>
          <a:noFill/>
          <a:ln w="63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nb-NO"/>
          </a:p>
        </p:txBody>
      </p:sp>
      <p:sp>
        <p:nvSpPr>
          <p:cNvPr id="33" name="Line 68"/>
          <p:cNvSpPr>
            <a:spLocks noChangeShapeType="1"/>
          </p:cNvSpPr>
          <p:nvPr/>
        </p:nvSpPr>
        <p:spPr bwMode="white">
          <a:xfrm>
            <a:off x="2503488" y="1988071"/>
            <a:ext cx="0" cy="3816970"/>
          </a:xfrm>
          <a:prstGeom prst="line">
            <a:avLst/>
          </a:prstGeom>
          <a:noFill/>
          <a:ln w="63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nb-NO"/>
          </a:p>
        </p:txBody>
      </p:sp>
      <p:sp>
        <p:nvSpPr>
          <p:cNvPr id="34" name="Line 69"/>
          <p:cNvSpPr>
            <a:spLocks noChangeShapeType="1"/>
          </p:cNvSpPr>
          <p:nvPr/>
        </p:nvSpPr>
        <p:spPr bwMode="white">
          <a:xfrm>
            <a:off x="6084888" y="1988071"/>
            <a:ext cx="0" cy="3817193"/>
          </a:xfrm>
          <a:prstGeom prst="line">
            <a:avLst/>
          </a:prstGeom>
          <a:noFill/>
          <a:ln w="63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nb-NO"/>
          </a:p>
        </p:txBody>
      </p:sp>
      <p:sp>
        <p:nvSpPr>
          <p:cNvPr id="35" name="Line 70"/>
          <p:cNvSpPr>
            <a:spLocks noChangeShapeType="1"/>
          </p:cNvSpPr>
          <p:nvPr/>
        </p:nvSpPr>
        <p:spPr bwMode="white">
          <a:xfrm>
            <a:off x="6672263" y="1988071"/>
            <a:ext cx="0" cy="3816970"/>
          </a:xfrm>
          <a:prstGeom prst="line">
            <a:avLst/>
          </a:prstGeom>
          <a:noFill/>
          <a:ln w="63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nb-NO"/>
          </a:p>
        </p:txBody>
      </p:sp>
      <p:sp>
        <p:nvSpPr>
          <p:cNvPr id="36" name="Line 71"/>
          <p:cNvSpPr>
            <a:spLocks noChangeShapeType="1"/>
          </p:cNvSpPr>
          <p:nvPr/>
        </p:nvSpPr>
        <p:spPr bwMode="white">
          <a:xfrm flipH="1">
            <a:off x="7866062" y="1988071"/>
            <a:ext cx="15875" cy="3816970"/>
          </a:xfrm>
          <a:prstGeom prst="line">
            <a:avLst/>
          </a:prstGeom>
          <a:noFill/>
          <a:ln w="63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nb-NO"/>
          </a:p>
        </p:txBody>
      </p:sp>
      <p:sp>
        <p:nvSpPr>
          <p:cNvPr id="37" name="Line 72"/>
          <p:cNvSpPr>
            <a:spLocks noChangeShapeType="1"/>
          </p:cNvSpPr>
          <p:nvPr/>
        </p:nvSpPr>
        <p:spPr bwMode="white">
          <a:xfrm>
            <a:off x="7269163" y="1988071"/>
            <a:ext cx="0" cy="3816970"/>
          </a:xfrm>
          <a:prstGeom prst="line">
            <a:avLst/>
          </a:prstGeom>
          <a:noFill/>
          <a:ln w="63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nb-NO"/>
          </a:p>
        </p:txBody>
      </p:sp>
      <p:sp>
        <p:nvSpPr>
          <p:cNvPr id="38" name="Line 73"/>
          <p:cNvSpPr>
            <a:spLocks noChangeShapeType="1"/>
          </p:cNvSpPr>
          <p:nvPr/>
        </p:nvSpPr>
        <p:spPr bwMode="white">
          <a:xfrm>
            <a:off x="8462963" y="1988071"/>
            <a:ext cx="0" cy="3816970"/>
          </a:xfrm>
          <a:prstGeom prst="line">
            <a:avLst/>
          </a:prstGeom>
          <a:noFill/>
          <a:ln w="63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nb-NO"/>
          </a:p>
        </p:txBody>
      </p:sp>
      <p:sp>
        <p:nvSpPr>
          <p:cNvPr id="39" name="Rectangle 75"/>
          <p:cNvSpPr>
            <a:spLocks noChangeArrowheads="1"/>
          </p:cNvSpPr>
          <p:nvPr/>
        </p:nvSpPr>
        <p:spPr bwMode="white">
          <a:xfrm>
            <a:off x="2909888" y="1759471"/>
            <a:ext cx="438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i="1">
                <a:solidFill>
                  <a:schemeClr val="tx1"/>
                </a:solidFill>
                <a:latin typeface="Arial" charset="0"/>
                <a:cs typeface="Arial" charset="0"/>
              </a:defRPr>
            </a:lvl1pPr>
            <a:lvl2pPr marL="742950" indent="-285750">
              <a:defRPr sz="1200" i="1">
                <a:solidFill>
                  <a:schemeClr val="tx1"/>
                </a:solidFill>
                <a:latin typeface="Arial" charset="0"/>
                <a:cs typeface="Arial" charset="0"/>
              </a:defRPr>
            </a:lvl2pPr>
            <a:lvl3pPr marL="1143000" indent="-228600">
              <a:defRPr sz="1200" i="1">
                <a:solidFill>
                  <a:schemeClr val="tx1"/>
                </a:solidFill>
                <a:latin typeface="Arial" charset="0"/>
                <a:cs typeface="Arial" charset="0"/>
              </a:defRPr>
            </a:lvl3pPr>
            <a:lvl4pPr marL="1600200" indent="-228600">
              <a:defRPr sz="1200" i="1">
                <a:solidFill>
                  <a:schemeClr val="tx1"/>
                </a:solidFill>
                <a:latin typeface="Arial" charset="0"/>
                <a:cs typeface="Arial" charset="0"/>
              </a:defRPr>
            </a:lvl4pPr>
            <a:lvl5pPr marL="2057400" indent="-228600">
              <a:defRPr sz="1200" i="1">
                <a:solidFill>
                  <a:schemeClr val="tx1"/>
                </a:solidFill>
                <a:latin typeface="Arial" charset="0"/>
                <a:cs typeface="Arial" charset="0"/>
              </a:defRPr>
            </a:lvl5pPr>
            <a:lvl6pPr marL="2514600" indent="-228600" algn="ctr" eaLnBrk="0" fontAlgn="base" hangingPunct="0">
              <a:spcBef>
                <a:spcPct val="0"/>
              </a:spcBef>
              <a:spcAft>
                <a:spcPct val="0"/>
              </a:spcAft>
              <a:defRPr sz="1200" i="1">
                <a:solidFill>
                  <a:schemeClr val="tx1"/>
                </a:solidFill>
                <a:latin typeface="Arial" charset="0"/>
                <a:cs typeface="Arial" charset="0"/>
              </a:defRPr>
            </a:lvl6pPr>
            <a:lvl7pPr marL="2971800" indent="-228600" algn="ctr" eaLnBrk="0" fontAlgn="base" hangingPunct="0">
              <a:spcBef>
                <a:spcPct val="0"/>
              </a:spcBef>
              <a:spcAft>
                <a:spcPct val="0"/>
              </a:spcAft>
              <a:defRPr sz="1200" i="1">
                <a:solidFill>
                  <a:schemeClr val="tx1"/>
                </a:solidFill>
                <a:latin typeface="Arial" charset="0"/>
                <a:cs typeface="Arial" charset="0"/>
              </a:defRPr>
            </a:lvl7pPr>
            <a:lvl8pPr marL="3429000" indent="-228600" algn="ctr" eaLnBrk="0" fontAlgn="base" hangingPunct="0">
              <a:spcBef>
                <a:spcPct val="0"/>
              </a:spcBef>
              <a:spcAft>
                <a:spcPct val="0"/>
              </a:spcAft>
              <a:defRPr sz="1200" i="1">
                <a:solidFill>
                  <a:schemeClr val="tx1"/>
                </a:solidFill>
                <a:latin typeface="Arial" charset="0"/>
                <a:cs typeface="Arial" charset="0"/>
              </a:defRPr>
            </a:lvl8pPr>
            <a:lvl9pPr marL="3886200" indent="-228600" algn="ctr" eaLnBrk="0" fontAlgn="base" hangingPunct="0">
              <a:spcBef>
                <a:spcPct val="0"/>
              </a:spcBef>
              <a:spcAft>
                <a:spcPct val="0"/>
              </a:spcAft>
              <a:defRPr sz="1200" i="1">
                <a:solidFill>
                  <a:schemeClr val="tx1"/>
                </a:solidFill>
                <a:latin typeface="Arial" charset="0"/>
                <a:cs typeface="Arial" charset="0"/>
              </a:defRPr>
            </a:lvl9pPr>
          </a:lstStyle>
          <a:p>
            <a:r>
              <a:rPr lang="nb-NO" altLang="nb-NO" sz="900"/>
              <a:t>2015</a:t>
            </a:r>
          </a:p>
        </p:txBody>
      </p:sp>
      <p:sp>
        <p:nvSpPr>
          <p:cNvPr id="40" name="Rectangle 76"/>
          <p:cNvSpPr>
            <a:spLocks noChangeArrowheads="1"/>
          </p:cNvSpPr>
          <p:nvPr/>
        </p:nvSpPr>
        <p:spPr bwMode="white">
          <a:xfrm>
            <a:off x="2268538" y="1759471"/>
            <a:ext cx="438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i="1">
                <a:solidFill>
                  <a:schemeClr val="tx1"/>
                </a:solidFill>
                <a:latin typeface="Arial" charset="0"/>
                <a:cs typeface="Arial" charset="0"/>
              </a:defRPr>
            </a:lvl1pPr>
            <a:lvl2pPr marL="742950" indent="-285750">
              <a:defRPr sz="1200" i="1">
                <a:solidFill>
                  <a:schemeClr val="tx1"/>
                </a:solidFill>
                <a:latin typeface="Arial" charset="0"/>
                <a:cs typeface="Arial" charset="0"/>
              </a:defRPr>
            </a:lvl2pPr>
            <a:lvl3pPr marL="1143000" indent="-228600">
              <a:defRPr sz="1200" i="1">
                <a:solidFill>
                  <a:schemeClr val="tx1"/>
                </a:solidFill>
                <a:latin typeface="Arial" charset="0"/>
                <a:cs typeface="Arial" charset="0"/>
              </a:defRPr>
            </a:lvl3pPr>
            <a:lvl4pPr marL="1600200" indent="-228600">
              <a:defRPr sz="1200" i="1">
                <a:solidFill>
                  <a:schemeClr val="tx1"/>
                </a:solidFill>
                <a:latin typeface="Arial" charset="0"/>
                <a:cs typeface="Arial" charset="0"/>
              </a:defRPr>
            </a:lvl4pPr>
            <a:lvl5pPr marL="2057400" indent="-228600">
              <a:defRPr sz="1200" i="1">
                <a:solidFill>
                  <a:schemeClr val="tx1"/>
                </a:solidFill>
                <a:latin typeface="Arial" charset="0"/>
                <a:cs typeface="Arial" charset="0"/>
              </a:defRPr>
            </a:lvl5pPr>
            <a:lvl6pPr marL="2514600" indent="-228600" algn="ctr" eaLnBrk="0" fontAlgn="base" hangingPunct="0">
              <a:spcBef>
                <a:spcPct val="0"/>
              </a:spcBef>
              <a:spcAft>
                <a:spcPct val="0"/>
              </a:spcAft>
              <a:defRPr sz="1200" i="1">
                <a:solidFill>
                  <a:schemeClr val="tx1"/>
                </a:solidFill>
                <a:latin typeface="Arial" charset="0"/>
                <a:cs typeface="Arial" charset="0"/>
              </a:defRPr>
            </a:lvl6pPr>
            <a:lvl7pPr marL="2971800" indent="-228600" algn="ctr" eaLnBrk="0" fontAlgn="base" hangingPunct="0">
              <a:spcBef>
                <a:spcPct val="0"/>
              </a:spcBef>
              <a:spcAft>
                <a:spcPct val="0"/>
              </a:spcAft>
              <a:defRPr sz="1200" i="1">
                <a:solidFill>
                  <a:schemeClr val="tx1"/>
                </a:solidFill>
                <a:latin typeface="Arial" charset="0"/>
                <a:cs typeface="Arial" charset="0"/>
              </a:defRPr>
            </a:lvl7pPr>
            <a:lvl8pPr marL="3429000" indent="-228600" algn="ctr" eaLnBrk="0" fontAlgn="base" hangingPunct="0">
              <a:spcBef>
                <a:spcPct val="0"/>
              </a:spcBef>
              <a:spcAft>
                <a:spcPct val="0"/>
              </a:spcAft>
              <a:defRPr sz="1200" i="1">
                <a:solidFill>
                  <a:schemeClr val="tx1"/>
                </a:solidFill>
                <a:latin typeface="Arial" charset="0"/>
                <a:cs typeface="Arial" charset="0"/>
              </a:defRPr>
            </a:lvl8pPr>
            <a:lvl9pPr marL="3886200" indent="-228600" algn="ctr" eaLnBrk="0" fontAlgn="base" hangingPunct="0">
              <a:spcBef>
                <a:spcPct val="0"/>
              </a:spcBef>
              <a:spcAft>
                <a:spcPct val="0"/>
              </a:spcAft>
              <a:defRPr sz="1200" i="1">
                <a:solidFill>
                  <a:schemeClr val="tx1"/>
                </a:solidFill>
                <a:latin typeface="Arial" charset="0"/>
                <a:cs typeface="Arial" charset="0"/>
              </a:defRPr>
            </a:lvl9pPr>
          </a:lstStyle>
          <a:p>
            <a:r>
              <a:rPr lang="nb-NO" altLang="nb-NO" sz="900" dirty="0"/>
              <a:t>2014</a:t>
            </a:r>
          </a:p>
        </p:txBody>
      </p:sp>
      <p:sp>
        <p:nvSpPr>
          <p:cNvPr id="41" name="Rectangle 77"/>
          <p:cNvSpPr>
            <a:spLocks noChangeArrowheads="1"/>
          </p:cNvSpPr>
          <p:nvPr/>
        </p:nvSpPr>
        <p:spPr bwMode="white">
          <a:xfrm>
            <a:off x="3486150" y="1759471"/>
            <a:ext cx="438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i="1">
                <a:solidFill>
                  <a:schemeClr val="tx1"/>
                </a:solidFill>
                <a:latin typeface="Arial" charset="0"/>
                <a:cs typeface="Arial" charset="0"/>
              </a:defRPr>
            </a:lvl1pPr>
            <a:lvl2pPr marL="742950" indent="-285750">
              <a:defRPr sz="1200" i="1">
                <a:solidFill>
                  <a:schemeClr val="tx1"/>
                </a:solidFill>
                <a:latin typeface="Arial" charset="0"/>
                <a:cs typeface="Arial" charset="0"/>
              </a:defRPr>
            </a:lvl2pPr>
            <a:lvl3pPr marL="1143000" indent="-228600">
              <a:defRPr sz="1200" i="1">
                <a:solidFill>
                  <a:schemeClr val="tx1"/>
                </a:solidFill>
                <a:latin typeface="Arial" charset="0"/>
                <a:cs typeface="Arial" charset="0"/>
              </a:defRPr>
            </a:lvl3pPr>
            <a:lvl4pPr marL="1600200" indent="-228600">
              <a:defRPr sz="1200" i="1">
                <a:solidFill>
                  <a:schemeClr val="tx1"/>
                </a:solidFill>
                <a:latin typeface="Arial" charset="0"/>
                <a:cs typeface="Arial" charset="0"/>
              </a:defRPr>
            </a:lvl4pPr>
            <a:lvl5pPr marL="2057400" indent="-228600">
              <a:defRPr sz="1200" i="1">
                <a:solidFill>
                  <a:schemeClr val="tx1"/>
                </a:solidFill>
                <a:latin typeface="Arial" charset="0"/>
                <a:cs typeface="Arial" charset="0"/>
              </a:defRPr>
            </a:lvl5pPr>
            <a:lvl6pPr marL="2514600" indent="-228600" algn="ctr" eaLnBrk="0" fontAlgn="base" hangingPunct="0">
              <a:spcBef>
                <a:spcPct val="0"/>
              </a:spcBef>
              <a:spcAft>
                <a:spcPct val="0"/>
              </a:spcAft>
              <a:defRPr sz="1200" i="1">
                <a:solidFill>
                  <a:schemeClr val="tx1"/>
                </a:solidFill>
                <a:latin typeface="Arial" charset="0"/>
                <a:cs typeface="Arial" charset="0"/>
              </a:defRPr>
            </a:lvl6pPr>
            <a:lvl7pPr marL="2971800" indent="-228600" algn="ctr" eaLnBrk="0" fontAlgn="base" hangingPunct="0">
              <a:spcBef>
                <a:spcPct val="0"/>
              </a:spcBef>
              <a:spcAft>
                <a:spcPct val="0"/>
              </a:spcAft>
              <a:defRPr sz="1200" i="1">
                <a:solidFill>
                  <a:schemeClr val="tx1"/>
                </a:solidFill>
                <a:latin typeface="Arial" charset="0"/>
                <a:cs typeface="Arial" charset="0"/>
              </a:defRPr>
            </a:lvl7pPr>
            <a:lvl8pPr marL="3429000" indent="-228600" algn="ctr" eaLnBrk="0" fontAlgn="base" hangingPunct="0">
              <a:spcBef>
                <a:spcPct val="0"/>
              </a:spcBef>
              <a:spcAft>
                <a:spcPct val="0"/>
              </a:spcAft>
              <a:defRPr sz="1200" i="1">
                <a:solidFill>
                  <a:schemeClr val="tx1"/>
                </a:solidFill>
                <a:latin typeface="Arial" charset="0"/>
                <a:cs typeface="Arial" charset="0"/>
              </a:defRPr>
            </a:lvl8pPr>
            <a:lvl9pPr marL="3886200" indent="-228600" algn="ctr" eaLnBrk="0" fontAlgn="base" hangingPunct="0">
              <a:spcBef>
                <a:spcPct val="0"/>
              </a:spcBef>
              <a:spcAft>
                <a:spcPct val="0"/>
              </a:spcAft>
              <a:defRPr sz="1200" i="1">
                <a:solidFill>
                  <a:schemeClr val="tx1"/>
                </a:solidFill>
                <a:latin typeface="Arial" charset="0"/>
                <a:cs typeface="Arial" charset="0"/>
              </a:defRPr>
            </a:lvl9pPr>
          </a:lstStyle>
          <a:p>
            <a:r>
              <a:rPr lang="nb-NO" altLang="nb-NO" sz="900"/>
              <a:t>2016</a:t>
            </a:r>
          </a:p>
        </p:txBody>
      </p:sp>
      <p:sp>
        <p:nvSpPr>
          <p:cNvPr id="42" name="Rectangle 78"/>
          <p:cNvSpPr>
            <a:spLocks noChangeArrowheads="1"/>
          </p:cNvSpPr>
          <p:nvPr/>
        </p:nvSpPr>
        <p:spPr bwMode="white">
          <a:xfrm>
            <a:off x="4133850" y="1759471"/>
            <a:ext cx="438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i="1">
                <a:solidFill>
                  <a:schemeClr val="tx1"/>
                </a:solidFill>
                <a:latin typeface="Arial" charset="0"/>
                <a:cs typeface="Arial" charset="0"/>
              </a:defRPr>
            </a:lvl1pPr>
            <a:lvl2pPr marL="742950" indent="-285750">
              <a:defRPr sz="1200" i="1">
                <a:solidFill>
                  <a:schemeClr val="tx1"/>
                </a:solidFill>
                <a:latin typeface="Arial" charset="0"/>
                <a:cs typeface="Arial" charset="0"/>
              </a:defRPr>
            </a:lvl2pPr>
            <a:lvl3pPr marL="1143000" indent="-228600">
              <a:defRPr sz="1200" i="1">
                <a:solidFill>
                  <a:schemeClr val="tx1"/>
                </a:solidFill>
                <a:latin typeface="Arial" charset="0"/>
                <a:cs typeface="Arial" charset="0"/>
              </a:defRPr>
            </a:lvl3pPr>
            <a:lvl4pPr marL="1600200" indent="-228600">
              <a:defRPr sz="1200" i="1">
                <a:solidFill>
                  <a:schemeClr val="tx1"/>
                </a:solidFill>
                <a:latin typeface="Arial" charset="0"/>
                <a:cs typeface="Arial" charset="0"/>
              </a:defRPr>
            </a:lvl4pPr>
            <a:lvl5pPr marL="2057400" indent="-228600">
              <a:defRPr sz="1200" i="1">
                <a:solidFill>
                  <a:schemeClr val="tx1"/>
                </a:solidFill>
                <a:latin typeface="Arial" charset="0"/>
                <a:cs typeface="Arial" charset="0"/>
              </a:defRPr>
            </a:lvl5pPr>
            <a:lvl6pPr marL="2514600" indent="-228600" algn="ctr" eaLnBrk="0" fontAlgn="base" hangingPunct="0">
              <a:spcBef>
                <a:spcPct val="0"/>
              </a:spcBef>
              <a:spcAft>
                <a:spcPct val="0"/>
              </a:spcAft>
              <a:defRPr sz="1200" i="1">
                <a:solidFill>
                  <a:schemeClr val="tx1"/>
                </a:solidFill>
                <a:latin typeface="Arial" charset="0"/>
                <a:cs typeface="Arial" charset="0"/>
              </a:defRPr>
            </a:lvl6pPr>
            <a:lvl7pPr marL="2971800" indent="-228600" algn="ctr" eaLnBrk="0" fontAlgn="base" hangingPunct="0">
              <a:spcBef>
                <a:spcPct val="0"/>
              </a:spcBef>
              <a:spcAft>
                <a:spcPct val="0"/>
              </a:spcAft>
              <a:defRPr sz="1200" i="1">
                <a:solidFill>
                  <a:schemeClr val="tx1"/>
                </a:solidFill>
                <a:latin typeface="Arial" charset="0"/>
                <a:cs typeface="Arial" charset="0"/>
              </a:defRPr>
            </a:lvl7pPr>
            <a:lvl8pPr marL="3429000" indent="-228600" algn="ctr" eaLnBrk="0" fontAlgn="base" hangingPunct="0">
              <a:spcBef>
                <a:spcPct val="0"/>
              </a:spcBef>
              <a:spcAft>
                <a:spcPct val="0"/>
              </a:spcAft>
              <a:defRPr sz="1200" i="1">
                <a:solidFill>
                  <a:schemeClr val="tx1"/>
                </a:solidFill>
                <a:latin typeface="Arial" charset="0"/>
                <a:cs typeface="Arial" charset="0"/>
              </a:defRPr>
            </a:lvl8pPr>
            <a:lvl9pPr marL="3886200" indent="-228600" algn="ctr" eaLnBrk="0" fontAlgn="base" hangingPunct="0">
              <a:spcBef>
                <a:spcPct val="0"/>
              </a:spcBef>
              <a:spcAft>
                <a:spcPct val="0"/>
              </a:spcAft>
              <a:defRPr sz="1200" i="1">
                <a:solidFill>
                  <a:schemeClr val="tx1"/>
                </a:solidFill>
                <a:latin typeface="Arial" charset="0"/>
                <a:cs typeface="Arial" charset="0"/>
              </a:defRPr>
            </a:lvl9pPr>
          </a:lstStyle>
          <a:p>
            <a:r>
              <a:rPr lang="nb-NO" altLang="nb-NO" sz="900"/>
              <a:t>2017</a:t>
            </a:r>
          </a:p>
        </p:txBody>
      </p:sp>
      <p:sp>
        <p:nvSpPr>
          <p:cNvPr id="43" name="Rectangle 79"/>
          <p:cNvSpPr>
            <a:spLocks noChangeArrowheads="1"/>
          </p:cNvSpPr>
          <p:nvPr/>
        </p:nvSpPr>
        <p:spPr bwMode="white">
          <a:xfrm>
            <a:off x="4710113" y="1759471"/>
            <a:ext cx="438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i="1">
                <a:solidFill>
                  <a:schemeClr val="tx1"/>
                </a:solidFill>
                <a:latin typeface="Arial" charset="0"/>
                <a:cs typeface="Arial" charset="0"/>
              </a:defRPr>
            </a:lvl1pPr>
            <a:lvl2pPr marL="742950" indent="-285750">
              <a:defRPr sz="1200" i="1">
                <a:solidFill>
                  <a:schemeClr val="tx1"/>
                </a:solidFill>
                <a:latin typeface="Arial" charset="0"/>
                <a:cs typeface="Arial" charset="0"/>
              </a:defRPr>
            </a:lvl2pPr>
            <a:lvl3pPr marL="1143000" indent="-228600">
              <a:defRPr sz="1200" i="1">
                <a:solidFill>
                  <a:schemeClr val="tx1"/>
                </a:solidFill>
                <a:latin typeface="Arial" charset="0"/>
                <a:cs typeface="Arial" charset="0"/>
              </a:defRPr>
            </a:lvl3pPr>
            <a:lvl4pPr marL="1600200" indent="-228600">
              <a:defRPr sz="1200" i="1">
                <a:solidFill>
                  <a:schemeClr val="tx1"/>
                </a:solidFill>
                <a:latin typeface="Arial" charset="0"/>
                <a:cs typeface="Arial" charset="0"/>
              </a:defRPr>
            </a:lvl4pPr>
            <a:lvl5pPr marL="2057400" indent="-228600">
              <a:defRPr sz="1200" i="1">
                <a:solidFill>
                  <a:schemeClr val="tx1"/>
                </a:solidFill>
                <a:latin typeface="Arial" charset="0"/>
                <a:cs typeface="Arial" charset="0"/>
              </a:defRPr>
            </a:lvl5pPr>
            <a:lvl6pPr marL="2514600" indent="-228600" algn="ctr" eaLnBrk="0" fontAlgn="base" hangingPunct="0">
              <a:spcBef>
                <a:spcPct val="0"/>
              </a:spcBef>
              <a:spcAft>
                <a:spcPct val="0"/>
              </a:spcAft>
              <a:defRPr sz="1200" i="1">
                <a:solidFill>
                  <a:schemeClr val="tx1"/>
                </a:solidFill>
                <a:latin typeface="Arial" charset="0"/>
                <a:cs typeface="Arial" charset="0"/>
              </a:defRPr>
            </a:lvl6pPr>
            <a:lvl7pPr marL="2971800" indent="-228600" algn="ctr" eaLnBrk="0" fontAlgn="base" hangingPunct="0">
              <a:spcBef>
                <a:spcPct val="0"/>
              </a:spcBef>
              <a:spcAft>
                <a:spcPct val="0"/>
              </a:spcAft>
              <a:defRPr sz="1200" i="1">
                <a:solidFill>
                  <a:schemeClr val="tx1"/>
                </a:solidFill>
                <a:latin typeface="Arial" charset="0"/>
                <a:cs typeface="Arial" charset="0"/>
              </a:defRPr>
            </a:lvl7pPr>
            <a:lvl8pPr marL="3429000" indent="-228600" algn="ctr" eaLnBrk="0" fontAlgn="base" hangingPunct="0">
              <a:spcBef>
                <a:spcPct val="0"/>
              </a:spcBef>
              <a:spcAft>
                <a:spcPct val="0"/>
              </a:spcAft>
              <a:defRPr sz="1200" i="1">
                <a:solidFill>
                  <a:schemeClr val="tx1"/>
                </a:solidFill>
                <a:latin typeface="Arial" charset="0"/>
                <a:cs typeface="Arial" charset="0"/>
              </a:defRPr>
            </a:lvl8pPr>
            <a:lvl9pPr marL="3886200" indent="-228600" algn="ctr" eaLnBrk="0" fontAlgn="base" hangingPunct="0">
              <a:spcBef>
                <a:spcPct val="0"/>
              </a:spcBef>
              <a:spcAft>
                <a:spcPct val="0"/>
              </a:spcAft>
              <a:defRPr sz="1200" i="1">
                <a:solidFill>
                  <a:schemeClr val="tx1"/>
                </a:solidFill>
                <a:latin typeface="Arial" charset="0"/>
                <a:cs typeface="Arial" charset="0"/>
              </a:defRPr>
            </a:lvl9pPr>
          </a:lstStyle>
          <a:p>
            <a:r>
              <a:rPr lang="nb-NO" altLang="nb-NO" sz="900"/>
              <a:t>2018</a:t>
            </a:r>
          </a:p>
        </p:txBody>
      </p:sp>
      <p:sp>
        <p:nvSpPr>
          <p:cNvPr id="44" name="Rectangle 80"/>
          <p:cNvSpPr>
            <a:spLocks noChangeArrowheads="1"/>
          </p:cNvSpPr>
          <p:nvPr/>
        </p:nvSpPr>
        <p:spPr bwMode="white">
          <a:xfrm>
            <a:off x="5292725" y="1759471"/>
            <a:ext cx="438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i="1">
                <a:solidFill>
                  <a:schemeClr val="tx1"/>
                </a:solidFill>
                <a:latin typeface="Arial" charset="0"/>
                <a:cs typeface="Arial" charset="0"/>
              </a:defRPr>
            </a:lvl1pPr>
            <a:lvl2pPr marL="742950" indent="-285750">
              <a:defRPr sz="1200" i="1">
                <a:solidFill>
                  <a:schemeClr val="tx1"/>
                </a:solidFill>
                <a:latin typeface="Arial" charset="0"/>
                <a:cs typeface="Arial" charset="0"/>
              </a:defRPr>
            </a:lvl2pPr>
            <a:lvl3pPr marL="1143000" indent="-228600">
              <a:defRPr sz="1200" i="1">
                <a:solidFill>
                  <a:schemeClr val="tx1"/>
                </a:solidFill>
                <a:latin typeface="Arial" charset="0"/>
                <a:cs typeface="Arial" charset="0"/>
              </a:defRPr>
            </a:lvl3pPr>
            <a:lvl4pPr marL="1600200" indent="-228600">
              <a:defRPr sz="1200" i="1">
                <a:solidFill>
                  <a:schemeClr val="tx1"/>
                </a:solidFill>
                <a:latin typeface="Arial" charset="0"/>
                <a:cs typeface="Arial" charset="0"/>
              </a:defRPr>
            </a:lvl4pPr>
            <a:lvl5pPr marL="2057400" indent="-228600">
              <a:defRPr sz="1200" i="1">
                <a:solidFill>
                  <a:schemeClr val="tx1"/>
                </a:solidFill>
                <a:latin typeface="Arial" charset="0"/>
                <a:cs typeface="Arial" charset="0"/>
              </a:defRPr>
            </a:lvl5pPr>
            <a:lvl6pPr marL="2514600" indent="-228600" algn="ctr" eaLnBrk="0" fontAlgn="base" hangingPunct="0">
              <a:spcBef>
                <a:spcPct val="0"/>
              </a:spcBef>
              <a:spcAft>
                <a:spcPct val="0"/>
              </a:spcAft>
              <a:defRPr sz="1200" i="1">
                <a:solidFill>
                  <a:schemeClr val="tx1"/>
                </a:solidFill>
                <a:latin typeface="Arial" charset="0"/>
                <a:cs typeface="Arial" charset="0"/>
              </a:defRPr>
            </a:lvl6pPr>
            <a:lvl7pPr marL="2971800" indent="-228600" algn="ctr" eaLnBrk="0" fontAlgn="base" hangingPunct="0">
              <a:spcBef>
                <a:spcPct val="0"/>
              </a:spcBef>
              <a:spcAft>
                <a:spcPct val="0"/>
              </a:spcAft>
              <a:defRPr sz="1200" i="1">
                <a:solidFill>
                  <a:schemeClr val="tx1"/>
                </a:solidFill>
                <a:latin typeface="Arial" charset="0"/>
                <a:cs typeface="Arial" charset="0"/>
              </a:defRPr>
            </a:lvl7pPr>
            <a:lvl8pPr marL="3429000" indent="-228600" algn="ctr" eaLnBrk="0" fontAlgn="base" hangingPunct="0">
              <a:spcBef>
                <a:spcPct val="0"/>
              </a:spcBef>
              <a:spcAft>
                <a:spcPct val="0"/>
              </a:spcAft>
              <a:defRPr sz="1200" i="1">
                <a:solidFill>
                  <a:schemeClr val="tx1"/>
                </a:solidFill>
                <a:latin typeface="Arial" charset="0"/>
                <a:cs typeface="Arial" charset="0"/>
              </a:defRPr>
            </a:lvl8pPr>
            <a:lvl9pPr marL="3886200" indent="-228600" algn="ctr" eaLnBrk="0" fontAlgn="base" hangingPunct="0">
              <a:spcBef>
                <a:spcPct val="0"/>
              </a:spcBef>
              <a:spcAft>
                <a:spcPct val="0"/>
              </a:spcAft>
              <a:defRPr sz="1200" i="1">
                <a:solidFill>
                  <a:schemeClr val="tx1"/>
                </a:solidFill>
                <a:latin typeface="Arial" charset="0"/>
                <a:cs typeface="Arial" charset="0"/>
              </a:defRPr>
            </a:lvl9pPr>
          </a:lstStyle>
          <a:p>
            <a:r>
              <a:rPr lang="nb-NO" altLang="nb-NO" sz="900"/>
              <a:t>2019</a:t>
            </a:r>
          </a:p>
        </p:txBody>
      </p:sp>
      <p:sp>
        <p:nvSpPr>
          <p:cNvPr id="45" name="Rectangle 81"/>
          <p:cNvSpPr>
            <a:spLocks noChangeArrowheads="1"/>
          </p:cNvSpPr>
          <p:nvPr/>
        </p:nvSpPr>
        <p:spPr bwMode="white">
          <a:xfrm>
            <a:off x="5862638" y="1759471"/>
            <a:ext cx="438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i="1">
                <a:solidFill>
                  <a:schemeClr val="tx1"/>
                </a:solidFill>
                <a:latin typeface="Arial" charset="0"/>
                <a:cs typeface="Arial" charset="0"/>
              </a:defRPr>
            </a:lvl1pPr>
            <a:lvl2pPr marL="742950" indent="-285750">
              <a:defRPr sz="1200" i="1">
                <a:solidFill>
                  <a:schemeClr val="tx1"/>
                </a:solidFill>
                <a:latin typeface="Arial" charset="0"/>
                <a:cs typeface="Arial" charset="0"/>
              </a:defRPr>
            </a:lvl2pPr>
            <a:lvl3pPr marL="1143000" indent="-228600">
              <a:defRPr sz="1200" i="1">
                <a:solidFill>
                  <a:schemeClr val="tx1"/>
                </a:solidFill>
                <a:latin typeface="Arial" charset="0"/>
                <a:cs typeface="Arial" charset="0"/>
              </a:defRPr>
            </a:lvl3pPr>
            <a:lvl4pPr marL="1600200" indent="-228600">
              <a:defRPr sz="1200" i="1">
                <a:solidFill>
                  <a:schemeClr val="tx1"/>
                </a:solidFill>
                <a:latin typeface="Arial" charset="0"/>
                <a:cs typeface="Arial" charset="0"/>
              </a:defRPr>
            </a:lvl4pPr>
            <a:lvl5pPr marL="2057400" indent="-228600">
              <a:defRPr sz="1200" i="1">
                <a:solidFill>
                  <a:schemeClr val="tx1"/>
                </a:solidFill>
                <a:latin typeface="Arial" charset="0"/>
                <a:cs typeface="Arial" charset="0"/>
              </a:defRPr>
            </a:lvl5pPr>
            <a:lvl6pPr marL="2514600" indent="-228600" algn="ctr" eaLnBrk="0" fontAlgn="base" hangingPunct="0">
              <a:spcBef>
                <a:spcPct val="0"/>
              </a:spcBef>
              <a:spcAft>
                <a:spcPct val="0"/>
              </a:spcAft>
              <a:defRPr sz="1200" i="1">
                <a:solidFill>
                  <a:schemeClr val="tx1"/>
                </a:solidFill>
                <a:latin typeface="Arial" charset="0"/>
                <a:cs typeface="Arial" charset="0"/>
              </a:defRPr>
            </a:lvl6pPr>
            <a:lvl7pPr marL="2971800" indent="-228600" algn="ctr" eaLnBrk="0" fontAlgn="base" hangingPunct="0">
              <a:spcBef>
                <a:spcPct val="0"/>
              </a:spcBef>
              <a:spcAft>
                <a:spcPct val="0"/>
              </a:spcAft>
              <a:defRPr sz="1200" i="1">
                <a:solidFill>
                  <a:schemeClr val="tx1"/>
                </a:solidFill>
                <a:latin typeface="Arial" charset="0"/>
                <a:cs typeface="Arial" charset="0"/>
              </a:defRPr>
            </a:lvl7pPr>
            <a:lvl8pPr marL="3429000" indent="-228600" algn="ctr" eaLnBrk="0" fontAlgn="base" hangingPunct="0">
              <a:spcBef>
                <a:spcPct val="0"/>
              </a:spcBef>
              <a:spcAft>
                <a:spcPct val="0"/>
              </a:spcAft>
              <a:defRPr sz="1200" i="1">
                <a:solidFill>
                  <a:schemeClr val="tx1"/>
                </a:solidFill>
                <a:latin typeface="Arial" charset="0"/>
                <a:cs typeface="Arial" charset="0"/>
              </a:defRPr>
            </a:lvl8pPr>
            <a:lvl9pPr marL="3886200" indent="-228600" algn="ctr" eaLnBrk="0" fontAlgn="base" hangingPunct="0">
              <a:spcBef>
                <a:spcPct val="0"/>
              </a:spcBef>
              <a:spcAft>
                <a:spcPct val="0"/>
              </a:spcAft>
              <a:defRPr sz="1200" i="1">
                <a:solidFill>
                  <a:schemeClr val="tx1"/>
                </a:solidFill>
                <a:latin typeface="Arial" charset="0"/>
                <a:cs typeface="Arial" charset="0"/>
              </a:defRPr>
            </a:lvl9pPr>
          </a:lstStyle>
          <a:p>
            <a:r>
              <a:rPr lang="nb-NO" altLang="nb-NO" sz="900"/>
              <a:t>2020</a:t>
            </a:r>
          </a:p>
        </p:txBody>
      </p:sp>
      <p:sp>
        <p:nvSpPr>
          <p:cNvPr id="46" name="Rectangle 82"/>
          <p:cNvSpPr>
            <a:spLocks noChangeArrowheads="1"/>
          </p:cNvSpPr>
          <p:nvPr/>
        </p:nvSpPr>
        <p:spPr bwMode="white">
          <a:xfrm>
            <a:off x="6438900" y="1759471"/>
            <a:ext cx="438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i="1">
                <a:solidFill>
                  <a:schemeClr val="tx1"/>
                </a:solidFill>
                <a:latin typeface="Arial" charset="0"/>
                <a:cs typeface="Arial" charset="0"/>
              </a:defRPr>
            </a:lvl1pPr>
            <a:lvl2pPr marL="742950" indent="-285750">
              <a:defRPr sz="1200" i="1">
                <a:solidFill>
                  <a:schemeClr val="tx1"/>
                </a:solidFill>
                <a:latin typeface="Arial" charset="0"/>
                <a:cs typeface="Arial" charset="0"/>
              </a:defRPr>
            </a:lvl2pPr>
            <a:lvl3pPr marL="1143000" indent="-228600">
              <a:defRPr sz="1200" i="1">
                <a:solidFill>
                  <a:schemeClr val="tx1"/>
                </a:solidFill>
                <a:latin typeface="Arial" charset="0"/>
                <a:cs typeface="Arial" charset="0"/>
              </a:defRPr>
            </a:lvl3pPr>
            <a:lvl4pPr marL="1600200" indent="-228600">
              <a:defRPr sz="1200" i="1">
                <a:solidFill>
                  <a:schemeClr val="tx1"/>
                </a:solidFill>
                <a:latin typeface="Arial" charset="0"/>
                <a:cs typeface="Arial" charset="0"/>
              </a:defRPr>
            </a:lvl4pPr>
            <a:lvl5pPr marL="2057400" indent="-228600">
              <a:defRPr sz="1200" i="1">
                <a:solidFill>
                  <a:schemeClr val="tx1"/>
                </a:solidFill>
                <a:latin typeface="Arial" charset="0"/>
                <a:cs typeface="Arial" charset="0"/>
              </a:defRPr>
            </a:lvl5pPr>
            <a:lvl6pPr marL="2514600" indent="-228600" algn="ctr" eaLnBrk="0" fontAlgn="base" hangingPunct="0">
              <a:spcBef>
                <a:spcPct val="0"/>
              </a:spcBef>
              <a:spcAft>
                <a:spcPct val="0"/>
              </a:spcAft>
              <a:defRPr sz="1200" i="1">
                <a:solidFill>
                  <a:schemeClr val="tx1"/>
                </a:solidFill>
                <a:latin typeface="Arial" charset="0"/>
                <a:cs typeface="Arial" charset="0"/>
              </a:defRPr>
            </a:lvl6pPr>
            <a:lvl7pPr marL="2971800" indent="-228600" algn="ctr" eaLnBrk="0" fontAlgn="base" hangingPunct="0">
              <a:spcBef>
                <a:spcPct val="0"/>
              </a:spcBef>
              <a:spcAft>
                <a:spcPct val="0"/>
              </a:spcAft>
              <a:defRPr sz="1200" i="1">
                <a:solidFill>
                  <a:schemeClr val="tx1"/>
                </a:solidFill>
                <a:latin typeface="Arial" charset="0"/>
                <a:cs typeface="Arial" charset="0"/>
              </a:defRPr>
            </a:lvl7pPr>
            <a:lvl8pPr marL="3429000" indent="-228600" algn="ctr" eaLnBrk="0" fontAlgn="base" hangingPunct="0">
              <a:spcBef>
                <a:spcPct val="0"/>
              </a:spcBef>
              <a:spcAft>
                <a:spcPct val="0"/>
              </a:spcAft>
              <a:defRPr sz="1200" i="1">
                <a:solidFill>
                  <a:schemeClr val="tx1"/>
                </a:solidFill>
                <a:latin typeface="Arial" charset="0"/>
                <a:cs typeface="Arial" charset="0"/>
              </a:defRPr>
            </a:lvl8pPr>
            <a:lvl9pPr marL="3886200" indent="-228600" algn="ctr" eaLnBrk="0" fontAlgn="base" hangingPunct="0">
              <a:spcBef>
                <a:spcPct val="0"/>
              </a:spcBef>
              <a:spcAft>
                <a:spcPct val="0"/>
              </a:spcAft>
              <a:defRPr sz="1200" i="1">
                <a:solidFill>
                  <a:schemeClr val="tx1"/>
                </a:solidFill>
                <a:latin typeface="Arial" charset="0"/>
                <a:cs typeface="Arial" charset="0"/>
              </a:defRPr>
            </a:lvl9pPr>
          </a:lstStyle>
          <a:p>
            <a:r>
              <a:rPr lang="nb-NO" altLang="nb-NO" sz="900"/>
              <a:t>2021</a:t>
            </a:r>
          </a:p>
        </p:txBody>
      </p:sp>
      <p:sp>
        <p:nvSpPr>
          <p:cNvPr id="47" name="Rectangle 83"/>
          <p:cNvSpPr>
            <a:spLocks noChangeArrowheads="1"/>
          </p:cNvSpPr>
          <p:nvPr/>
        </p:nvSpPr>
        <p:spPr bwMode="white">
          <a:xfrm>
            <a:off x="7013575" y="1759471"/>
            <a:ext cx="438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i="1">
                <a:solidFill>
                  <a:schemeClr val="tx1"/>
                </a:solidFill>
                <a:latin typeface="Arial" charset="0"/>
                <a:cs typeface="Arial" charset="0"/>
              </a:defRPr>
            </a:lvl1pPr>
            <a:lvl2pPr marL="742950" indent="-285750">
              <a:defRPr sz="1200" i="1">
                <a:solidFill>
                  <a:schemeClr val="tx1"/>
                </a:solidFill>
                <a:latin typeface="Arial" charset="0"/>
                <a:cs typeface="Arial" charset="0"/>
              </a:defRPr>
            </a:lvl2pPr>
            <a:lvl3pPr marL="1143000" indent="-228600">
              <a:defRPr sz="1200" i="1">
                <a:solidFill>
                  <a:schemeClr val="tx1"/>
                </a:solidFill>
                <a:latin typeface="Arial" charset="0"/>
                <a:cs typeface="Arial" charset="0"/>
              </a:defRPr>
            </a:lvl3pPr>
            <a:lvl4pPr marL="1600200" indent="-228600">
              <a:defRPr sz="1200" i="1">
                <a:solidFill>
                  <a:schemeClr val="tx1"/>
                </a:solidFill>
                <a:latin typeface="Arial" charset="0"/>
                <a:cs typeface="Arial" charset="0"/>
              </a:defRPr>
            </a:lvl4pPr>
            <a:lvl5pPr marL="2057400" indent="-228600">
              <a:defRPr sz="1200" i="1">
                <a:solidFill>
                  <a:schemeClr val="tx1"/>
                </a:solidFill>
                <a:latin typeface="Arial" charset="0"/>
                <a:cs typeface="Arial" charset="0"/>
              </a:defRPr>
            </a:lvl5pPr>
            <a:lvl6pPr marL="2514600" indent="-228600" algn="ctr" eaLnBrk="0" fontAlgn="base" hangingPunct="0">
              <a:spcBef>
                <a:spcPct val="0"/>
              </a:spcBef>
              <a:spcAft>
                <a:spcPct val="0"/>
              </a:spcAft>
              <a:defRPr sz="1200" i="1">
                <a:solidFill>
                  <a:schemeClr val="tx1"/>
                </a:solidFill>
                <a:latin typeface="Arial" charset="0"/>
                <a:cs typeface="Arial" charset="0"/>
              </a:defRPr>
            </a:lvl6pPr>
            <a:lvl7pPr marL="2971800" indent="-228600" algn="ctr" eaLnBrk="0" fontAlgn="base" hangingPunct="0">
              <a:spcBef>
                <a:spcPct val="0"/>
              </a:spcBef>
              <a:spcAft>
                <a:spcPct val="0"/>
              </a:spcAft>
              <a:defRPr sz="1200" i="1">
                <a:solidFill>
                  <a:schemeClr val="tx1"/>
                </a:solidFill>
                <a:latin typeface="Arial" charset="0"/>
                <a:cs typeface="Arial" charset="0"/>
              </a:defRPr>
            </a:lvl7pPr>
            <a:lvl8pPr marL="3429000" indent="-228600" algn="ctr" eaLnBrk="0" fontAlgn="base" hangingPunct="0">
              <a:spcBef>
                <a:spcPct val="0"/>
              </a:spcBef>
              <a:spcAft>
                <a:spcPct val="0"/>
              </a:spcAft>
              <a:defRPr sz="1200" i="1">
                <a:solidFill>
                  <a:schemeClr val="tx1"/>
                </a:solidFill>
                <a:latin typeface="Arial" charset="0"/>
                <a:cs typeface="Arial" charset="0"/>
              </a:defRPr>
            </a:lvl8pPr>
            <a:lvl9pPr marL="3886200" indent="-228600" algn="ctr" eaLnBrk="0" fontAlgn="base" hangingPunct="0">
              <a:spcBef>
                <a:spcPct val="0"/>
              </a:spcBef>
              <a:spcAft>
                <a:spcPct val="0"/>
              </a:spcAft>
              <a:defRPr sz="1200" i="1">
                <a:solidFill>
                  <a:schemeClr val="tx1"/>
                </a:solidFill>
                <a:latin typeface="Arial" charset="0"/>
                <a:cs typeface="Arial" charset="0"/>
              </a:defRPr>
            </a:lvl9pPr>
          </a:lstStyle>
          <a:p>
            <a:r>
              <a:rPr lang="nb-NO" altLang="nb-NO" sz="900"/>
              <a:t>2022</a:t>
            </a:r>
          </a:p>
        </p:txBody>
      </p:sp>
      <p:sp>
        <p:nvSpPr>
          <p:cNvPr id="48" name="Rectangle 84"/>
          <p:cNvSpPr>
            <a:spLocks noChangeArrowheads="1"/>
          </p:cNvSpPr>
          <p:nvPr/>
        </p:nvSpPr>
        <p:spPr bwMode="white">
          <a:xfrm>
            <a:off x="7662863" y="1759471"/>
            <a:ext cx="438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i="1">
                <a:solidFill>
                  <a:schemeClr val="tx1"/>
                </a:solidFill>
                <a:latin typeface="Arial" charset="0"/>
                <a:cs typeface="Arial" charset="0"/>
              </a:defRPr>
            </a:lvl1pPr>
            <a:lvl2pPr marL="742950" indent="-285750">
              <a:defRPr sz="1200" i="1">
                <a:solidFill>
                  <a:schemeClr val="tx1"/>
                </a:solidFill>
                <a:latin typeface="Arial" charset="0"/>
                <a:cs typeface="Arial" charset="0"/>
              </a:defRPr>
            </a:lvl2pPr>
            <a:lvl3pPr marL="1143000" indent="-228600">
              <a:defRPr sz="1200" i="1">
                <a:solidFill>
                  <a:schemeClr val="tx1"/>
                </a:solidFill>
                <a:latin typeface="Arial" charset="0"/>
                <a:cs typeface="Arial" charset="0"/>
              </a:defRPr>
            </a:lvl3pPr>
            <a:lvl4pPr marL="1600200" indent="-228600">
              <a:defRPr sz="1200" i="1">
                <a:solidFill>
                  <a:schemeClr val="tx1"/>
                </a:solidFill>
                <a:latin typeface="Arial" charset="0"/>
                <a:cs typeface="Arial" charset="0"/>
              </a:defRPr>
            </a:lvl4pPr>
            <a:lvl5pPr marL="2057400" indent="-228600">
              <a:defRPr sz="1200" i="1">
                <a:solidFill>
                  <a:schemeClr val="tx1"/>
                </a:solidFill>
                <a:latin typeface="Arial" charset="0"/>
                <a:cs typeface="Arial" charset="0"/>
              </a:defRPr>
            </a:lvl5pPr>
            <a:lvl6pPr marL="2514600" indent="-228600" algn="ctr" eaLnBrk="0" fontAlgn="base" hangingPunct="0">
              <a:spcBef>
                <a:spcPct val="0"/>
              </a:spcBef>
              <a:spcAft>
                <a:spcPct val="0"/>
              </a:spcAft>
              <a:defRPr sz="1200" i="1">
                <a:solidFill>
                  <a:schemeClr val="tx1"/>
                </a:solidFill>
                <a:latin typeface="Arial" charset="0"/>
                <a:cs typeface="Arial" charset="0"/>
              </a:defRPr>
            </a:lvl6pPr>
            <a:lvl7pPr marL="2971800" indent="-228600" algn="ctr" eaLnBrk="0" fontAlgn="base" hangingPunct="0">
              <a:spcBef>
                <a:spcPct val="0"/>
              </a:spcBef>
              <a:spcAft>
                <a:spcPct val="0"/>
              </a:spcAft>
              <a:defRPr sz="1200" i="1">
                <a:solidFill>
                  <a:schemeClr val="tx1"/>
                </a:solidFill>
                <a:latin typeface="Arial" charset="0"/>
                <a:cs typeface="Arial" charset="0"/>
              </a:defRPr>
            </a:lvl7pPr>
            <a:lvl8pPr marL="3429000" indent="-228600" algn="ctr" eaLnBrk="0" fontAlgn="base" hangingPunct="0">
              <a:spcBef>
                <a:spcPct val="0"/>
              </a:spcBef>
              <a:spcAft>
                <a:spcPct val="0"/>
              </a:spcAft>
              <a:defRPr sz="1200" i="1">
                <a:solidFill>
                  <a:schemeClr val="tx1"/>
                </a:solidFill>
                <a:latin typeface="Arial" charset="0"/>
                <a:cs typeface="Arial" charset="0"/>
              </a:defRPr>
            </a:lvl8pPr>
            <a:lvl9pPr marL="3886200" indent="-228600" algn="ctr" eaLnBrk="0" fontAlgn="base" hangingPunct="0">
              <a:spcBef>
                <a:spcPct val="0"/>
              </a:spcBef>
              <a:spcAft>
                <a:spcPct val="0"/>
              </a:spcAft>
              <a:defRPr sz="1200" i="1">
                <a:solidFill>
                  <a:schemeClr val="tx1"/>
                </a:solidFill>
                <a:latin typeface="Arial" charset="0"/>
                <a:cs typeface="Arial" charset="0"/>
              </a:defRPr>
            </a:lvl9pPr>
          </a:lstStyle>
          <a:p>
            <a:r>
              <a:rPr lang="nb-NO" altLang="nb-NO" sz="900"/>
              <a:t>2023</a:t>
            </a:r>
          </a:p>
        </p:txBody>
      </p:sp>
      <p:sp>
        <p:nvSpPr>
          <p:cNvPr id="49" name="Rectangle 85"/>
          <p:cNvSpPr>
            <a:spLocks noChangeArrowheads="1"/>
          </p:cNvSpPr>
          <p:nvPr/>
        </p:nvSpPr>
        <p:spPr bwMode="white">
          <a:xfrm>
            <a:off x="8237538" y="1759471"/>
            <a:ext cx="438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i="1">
                <a:solidFill>
                  <a:schemeClr val="tx1"/>
                </a:solidFill>
                <a:latin typeface="Arial" charset="0"/>
                <a:cs typeface="Arial" charset="0"/>
              </a:defRPr>
            </a:lvl1pPr>
            <a:lvl2pPr marL="742950" indent="-285750">
              <a:defRPr sz="1200" i="1">
                <a:solidFill>
                  <a:schemeClr val="tx1"/>
                </a:solidFill>
                <a:latin typeface="Arial" charset="0"/>
                <a:cs typeface="Arial" charset="0"/>
              </a:defRPr>
            </a:lvl2pPr>
            <a:lvl3pPr marL="1143000" indent="-228600">
              <a:defRPr sz="1200" i="1">
                <a:solidFill>
                  <a:schemeClr val="tx1"/>
                </a:solidFill>
                <a:latin typeface="Arial" charset="0"/>
                <a:cs typeface="Arial" charset="0"/>
              </a:defRPr>
            </a:lvl3pPr>
            <a:lvl4pPr marL="1600200" indent="-228600">
              <a:defRPr sz="1200" i="1">
                <a:solidFill>
                  <a:schemeClr val="tx1"/>
                </a:solidFill>
                <a:latin typeface="Arial" charset="0"/>
                <a:cs typeface="Arial" charset="0"/>
              </a:defRPr>
            </a:lvl4pPr>
            <a:lvl5pPr marL="2057400" indent="-228600">
              <a:defRPr sz="1200" i="1">
                <a:solidFill>
                  <a:schemeClr val="tx1"/>
                </a:solidFill>
                <a:latin typeface="Arial" charset="0"/>
                <a:cs typeface="Arial" charset="0"/>
              </a:defRPr>
            </a:lvl5pPr>
            <a:lvl6pPr marL="2514600" indent="-228600" algn="ctr" eaLnBrk="0" fontAlgn="base" hangingPunct="0">
              <a:spcBef>
                <a:spcPct val="0"/>
              </a:spcBef>
              <a:spcAft>
                <a:spcPct val="0"/>
              </a:spcAft>
              <a:defRPr sz="1200" i="1">
                <a:solidFill>
                  <a:schemeClr val="tx1"/>
                </a:solidFill>
                <a:latin typeface="Arial" charset="0"/>
                <a:cs typeface="Arial" charset="0"/>
              </a:defRPr>
            </a:lvl6pPr>
            <a:lvl7pPr marL="2971800" indent="-228600" algn="ctr" eaLnBrk="0" fontAlgn="base" hangingPunct="0">
              <a:spcBef>
                <a:spcPct val="0"/>
              </a:spcBef>
              <a:spcAft>
                <a:spcPct val="0"/>
              </a:spcAft>
              <a:defRPr sz="1200" i="1">
                <a:solidFill>
                  <a:schemeClr val="tx1"/>
                </a:solidFill>
                <a:latin typeface="Arial" charset="0"/>
                <a:cs typeface="Arial" charset="0"/>
              </a:defRPr>
            </a:lvl7pPr>
            <a:lvl8pPr marL="3429000" indent="-228600" algn="ctr" eaLnBrk="0" fontAlgn="base" hangingPunct="0">
              <a:spcBef>
                <a:spcPct val="0"/>
              </a:spcBef>
              <a:spcAft>
                <a:spcPct val="0"/>
              </a:spcAft>
              <a:defRPr sz="1200" i="1">
                <a:solidFill>
                  <a:schemeClr val="tx1"/>
                </a:solidFill>
                <a:latin typeface="Arial" charset="0"/>
                <a:cs typeface="Arial" charset="0"/>
              </a:defRPr>
            </a:lvl8pPr>
            <a:lvl9pPr marL="3886200" indent="-228600" algn="ctr" eaLnBrk="0" fontAlgn="base" hangingPunct="0">
              <a:spcBef>
                <a:spcPct val="0"/>
              </a:spcBef>
              <a:spcAft>
                <a:spcPct val="0"/>
              </a:spcAft>
              <a:defRPr sz="1200" i="1">
                <a:solidFill>
                  <a:schemeClr val="tx1"/>
                </a:solidFill>
                <a:latin typeface="Arial" charset="0"/>
                <a:cs typeface="Arial" charset="0"/>
              </a:defRPr>
            </a:lvl9pPr>
          </a:lstStyle>
          <a:p>
            <a:r>
              <a:rPr lang="nb-NO" altLang="nb-NO" sz="900"/>
              <a:t>2024</a:t>
            </a:r>
          </a:p>
        </p:txBody>
      </p:sp>
      <p:sp>
        <p:nvSpPr>
          <p:cNvPr id="56" name="Text Box 168"/>
          <p:cNvSpPr txBox="1">
            <a:spLocks noChangeArrowheads="1"/>
          </p:cNvSpPr>
          <p:nvPr/>
        </p:nvSpPr>
        <p:spPr bwMode="auto">
          <a:xfrm>
            <a:off x="320675" y="2720578"/>
            <a:ext cx="174625"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57" tIns="43629" rIns="87257" bIns="43629">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algn="l" eaLnBrk="1" hangingPunct="1"/>
            <a:endParaRPr lang="nb-NO" altLang="nb-NO" sz="900">
              <a:ea typeface="MS PGothic" pitchFamily="34" charset="-128"/>
            </a:endParaRPr>
          </a:p>
        </p:txBody>
      </p:sp>
      <p:sp>
        <p:nvSpPr>
          <p:cNvPr id="57" name="Text Box 169"/>
          <p:cNvSpPr txBox="1">
            <a:spLocks noChangeArrowheads="1"/>
          </p:cNvSpPr>
          <p:nvPr/>
        </p:nvSpPr>
        <p:spPr bwMode="auto">
          <a:xfrm>
            <a:off x="4695407" y="2381835"/>
            <a:ext cx="552924" cy="27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57" tIns="43629" rIns="87257" bIns="43629">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algn="l" eaLnBrk="1" hangingPunct="1"/>
            <a:r>
              <a:rPr lang="en-GB" altLang="nb-NO" dirty="0" smtClean="0">
                <a:ea typeface="MS PGothic" pitchFamily="34" charset="-128"/>
              </a:rPr>
              <a:t>MLU </a:t>
            </a:r>
            <a:endParaRPr lang="en-GB" altLang="nb-NO" dirty="0">
              <a:ea typeface="MS PGothic" pitchFamily="34" charset="-128"/>
            </a:endParaRPr>
          </a:p>
        </p:txBody>
      </p:sp>
      <p:sp>
        <p:nvSpPr>
          <p:cNvPr id="58" name="Text Box 170"/>
          <p:cNvSpPr txBox="1">
            <a:spLocks noChangeArrowheads="1"/>
          </p:cNvSpPr>
          <p:nvPr/>
        </p:nvSpPr>
        <p:spPr bwMode="auto">
          <a:xfrm>
            <a:off x="395288" y="2276872"/>
            <a:ext cx="1081915" cy="27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57" tIns="43629" rIns="87257" bIns="43629">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algn="l" eaLnBrk="1" hangingPunct="1"/>
            <a:r>
              <a:rPr lang="nb-NO" altLang="nb-NO" b="1" dirty="0">
                <a:ea typeface="MS PGothic" pitchFamily="34" charset="-128"/>
              </a:rPr>
              <a:t>KV Svalbard</a:t>
            </a:r>
          </a:p>
        </p:txBody>
      </p:sp>
      <p:sp>
        <p:nvSpPr>
          <p:cNvPr id="59" name="Line 171"/>
          <p:cNvSpPr>
            <a:spLocks noChangeShapeType="1"/>
          </p:cNvSpPr>
          <p:nvPr/>
        </p:nvSpPr>
        <p:spPr bwMode="auto">
          <a:xfrm>
            <a:off x="2498725" y="2713914"/>
            <a:ext cx="6464299" cy="37619"/>
          </a:xfrm>
          <a:prstGeom prst="line">
            <a:avLst/>
          </a:prstGeom>
          <a:noFill/>
          <a:ln w="1905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pic>
        <p:nvPicPr>
          <p:cNvPr id="60" name="Picture 172" descr="Svalbard"/>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9592" b="79506"/>
          <a:stretch>
            <a:fillRect/>
          </a:stretch>
        </p:blipFill>
        <p:spPr bwMode="auto">
          <a:xfrm>
            <a:off x="280988" y="2380853"/>
            <a:ext cx="9366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Line 173"/>
          <p:cNvSpPr>
            <a:spLocks noChangeShapeType="1"/>
          </p:cNvSpPr>
          <p:nvPr/>
        </p:nvSpPr>
        <p:spPr bwMode="auto">
          <a:xfrm>
            <a:off x="6321689" y="4561878"/>
            <a:ext cx="2629164" cy="1366"/>
          </a:xfrm>
          <a:prstGeom prst="line">
            <a:avLst/>
          </a:prstGeom>
          <a:noFill/>
          <a:ln w="1905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pic>
        <p:nvPicPr>
          <p:cNvPr id="63" name="Picture 175" descr="Svalbard"/>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9592" b="79506"/>
          <a:stretch>
            <a:fillRect/>
          </a:stretch>
        </p:blipFill>
        <p:spPr bwMode="auto">
          <a:xfrm>
            <a:off x="279400" y="5281315"/>
            <a:ext cx="9366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Line 176"/>
          <p:cNvSpPr>
            <a:spLocks noChangeShapeType="1"/>
          </p:cNvSpPr>
          <p:nvPr/>
        </p:nvSpPr>
        <p:spPr bwMode="auto">
          <a:xfrm>
            <a:off x="7863559" y="5556598"/>
            <a:ext cx="1047986" cy="223"/>
          </a:xfrm>
          <a:prstGeom prst="line">
            <a:avLst/>
          </a:prstGeom>
          <a:noFill/>
          <a:ln w="1905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65" name="Text Box 177"/>
          <p:cNvSpPr txBox="1">
            <a:spLocks noChangeArrowheads="1"/>
          </p:cNvSpPr>
          <p:nvPr/>
        </p:nvSpPr>
        <p:spPr bwMode="auto">
          <a:xfrm>
            <a:off x="4283968" y="4149080"/>
            <a:ext cx="1558007" cy="27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57" tIns="43629" rIns="87257" bIns="43629">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eaLnBrk="1" hangingPunct="1"/>
            <a:r>
              <a:rPr lang="en-GB" altLang="nb-NO" dirty="0" smtClean="0">
                <a:ea typeface="MS PGothic" pitchFamily="34" charset="-128"/>
              </a:rPr>
              <a:t> Procurement phase</a:t>
            </a:r>
            <a:endParaRPr lang="en-GB" altLang="nb-NO" dirty="0">
              <a:ea typeface="MS PGothic" pitchFamily="34" charset="-128"/>
            </a:endParaRPr>
          </a:p>
        </p:txBody>
      </p:sp>
      <p:sp>
        <p:nvSpPr>
          <p:cNvPr id="66" name="Text Box 178"/>
          <p:cNvSpPr txBox="1">
            <a:spLocks noChangeArrowheads="1"/>
          </p:cNvSpPr>
          <p:nvPr/>
        </p:nvSpPr>
        <p:spPr bwMode="auto">
          <a:xfrm>
            <a:off x="2655878" y="5157192"/>
            <a:ext cx="1556082" cy="27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57" tIns="43629" rIns="87257" bIns="43629">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eaLnBrk="1" hangingPunct="1"/>
            <a:r>
              <a:rPr lang="en-GB" altLang="nb-NO" dirty="0" smtClean="0">
                <a:ea typeface="MS PGothic" pitchFamily="34" charset="-128"/>
              </a:rPr>
              <a:t>Conceptual </a:t>
            </a:r>
            <a:r>
              <a:rPr lang="en-GB" altLang="nb-NO" dirty="0" smtClean="0">
                <a:ea typeface="MS PGothic" pitchFamily="34" charset="-128"/>
              </a:rPr>
              <a:t>phase</a:t>
            </a:r>
            <a:endParaRPr lang="en-GB" altLang="nb-NO" dirty="0">
              <a:ea typeface="MS PGothic" pitchFamily="34" charset="-128"/>
            </a:endParaRPr>
          </a:p>
        </p:txBody>
      </p:sp>
      <p:sp>
        <p:nvSpPr>
          <p:cNvPr id="67" name="Text Box 179"/>
          <p:cNvSpPr txBox="1">
            <a:spLocks noChangeArrowheads="1"/>
          </p:cNvSpPr>
          <p:nvPr/>
        </p:nvSpPr>
        <p:spPr bwMode="auto">
          <a:xfrm>
            <a:off x="3923928" y="5157192"/>
            <a:ext cx="1750656" cy="27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57" tIns="43629" rIns="87257" bIns="43629">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eaLnBrk="1" hangingPunct="1"/>
            <a:r>
              <a:rPr lang="en-GB" altLang="nb-NO" dirty="0" smtClean="0">
                <a:ea typeface="MS PGothic" pitchFamily="34" charset="-128"/>
              </a:rPr>
              <a:t>Definition phase</a:t>
            </a:r>
            <a:endParaRPr lang="en-GB" altLang="nb-NO" dirty="0">
              <a:ea typeface="MS PGothic" pitchFamily="34" charset="-128"/>
            </a:endParaRPr>
          </a:p>
        </p:txBody>
      </p:sp>
      <p:pic>
        <p:nvPicPr>
          <p:cNvPr id="69" name="Picture 181" descr="profil-Andene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188" y="3440361"/>
            <a:ext cx="7921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 Box 182"/>
          <p:cNvSpPr txBox="1">
            <a:spLocks noChangeArrowheads="1"/>
          </p:cNvSpPr>
          <p:nvPr/>
        </p:nvSpPr>
        <p:spPr bwMode="auto">
          <a:xfrm>
            <a:off x="3321575" y="3212976"/>
            <a:ext cx="962393" cy="27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57" tIns="43629" rIns="87257" bIns="43629">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algn="l" eaLnBrk="1" hangingPunct="1"/>
            <a:r>
              <a:rPr lang="en-GB" altLang="nb-NO" dirty="0" smtClean="0">
                <a:ea typeface="MS PGothic" pitchFamily="34" charset="-128"/>
              </a:rPr>
              <a:t>Upgrade</a:t>
            </a:r>
            <a:endParaRPr lang="en-GB" altLang="nb-NO" dirty="0">
              <a:ea typeface="MS PGothic" pitchFamily="34" charset="-128"/>
            </a:endParaRPr>
          </a:p>
        </p:txBody>
      </p:sp>
      <p:sp>
        <p:nvSpPr>
          <p:cNvPr id="72" name="Text Box 184"/>
          <p:cNvSpPr txBox="1">
            <a:spLocks noChangeArrowheads="1"/>
          </p:cNvSpPr>
          <p:nvPr/>
        </p:nvSpPr>
        <p:spPr bwMode="auto">
          <a:xfrm>
            <a:off x="250825" y="3158109"/>
            <a:ext cx="1577243" cy="27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57" tIns="43629" rIns="87257" bIns="43629">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algn="l" eaLnBrk="1" hangingPunct="1"/>
            <a:r>
              <a:rPr lang="en-GB" altLang="nb-NO" b="1" dirty="0" smtClean="0">
                <a:ea typeface="MS PGothic" pitchFamily="34" charset="-128"/>
              </a:rPr>
              <a:t>3 x Nordkapp </a:t>
            </a:r>
            <a:r>
              <a:rPr lang="en-GB" altLang="nb-NO" b="1" dirty="0" smtClean="0">
                <a:ea typeface="MS PGothic" pitchFamily="34" charset="-128"/>
              </a:rPr>
              <a:t>class</a:t>
            </a:r>
            <a:endParaRPr lang="en-GB" altLang="nb-NO" b="1" dirty="0">
              <a:ea typeface="MS PGothic" pitchFamily="34" charset="-128"/>
            </a:endParaRPr>
          </a:p>
        </p:txBody>
      </p:sp>
      <p:sp>
        <p:nvSpPr>
          <p:cNvPr id="73" name="Text Box 186"/>
          <p:cNvSpPr txBox="1">
            <a:spLocks noChangeArrowheads="1"/>
          </p:cNvSpPr>
          <p:nvPr/>
        </p:nvSpPr>
        <p:spPr bwMode="auto">
          <a:xfrm>
            <a:off x="174625" y="4077072"/>
            <a:ext cx="2080586" cy="27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57" tIns="43629" rIns="87257" bIns="43629">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eaLnBrk="1" hangingPunct="1"/>
            <a:r>
              <a:rPr lang="en-GB" altLang="nb-NO" b="1" dirty="0" smtClean="0">
                <a:ea typeface="MS PGothic" pitchFamily="34" charset="-128"/>
              </a:rPr>
              <a:t>1 new  HC-carrying vessel</a:t>
            </a:r>
            <a:endParaRPr lang="en-GB" altLang="nb-NO" b="1" dirty="0">
              <a:ea typeface="MS PGothic" pitchFamily="34" charset="-128"/>
            </a:endParaRPr>
          </a:p>
        </p:txBody>
      </p:sp>
      <p:sp>
        <p:nvSpPr>
          <p:cNvPr id="74" name="Line 187"/>
          <p:cNvSpPr>
            <a:spLocks noChangeShapeType="1"/>
          </p:cNvSpPr>
          <p:nvPr/>
        </p:nvSpPr>
        <p:spPr bwMode="auto">
          <a:xfrm flipV="1">
            <a:off x="6070426" y="3669938"/>
            <a:ext cx="601837" cy="3002"/>
          </a:xfrm>
          <a:prstGeom prst="line">
            <a:avLst/>
          </a:prstGeom>
          <a:noFill/>
          <a:ln w="1270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75" name="AutoShape 188"/>
          <p:cNvSpPr>
            <a:spLocks noChangeArrowheads="1"/>
          </p:cNvSpPr>
          <p:nvPr/>
        </p:nvSpPr>
        <p:spPr bwMode="white">
          <a:xfrm rot="10800000">
            <a:off x="2909888" y="4468510"/>
            <a:ext cx="2927942" cy="183805"/>
          </a:xfrm>
          <a:prstGeom prst="rtTriangle">
            <a:avLst/>
          </a:prstGeom>
          <a:solidFill>
            <a:srgbClr val="FFFF00"/>
          </a:solidFill>
          <a:ln w="63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i="1">
                <a:solidFill>
                  <a:schemeClr val="tx1"/>
                </a:solidFill>
                <a:latin typeface="Arial" charset="0"/>
                <a:cs typeface="Arial" charset="0"/>
              </a:defRPr>
            </a:lvl1pPr>
            <a:lvl2pPr marL="742950" indent="-285750">
              <a:defRPr sz="1200" i="1">
                <a:solidFill>
                  <a:schemeClr val="tx1"/>
                </a:solidFill>
                <a:latin typeface="Arial" charset="0"/>
                <a:cs typeface="Arial" charset="0"/>
              </a:defRPr>
            </a:lvl2pPr>
            <a:lvl3pPr marL="1143000" indent="-228600">
              <a:defRPr sz="1200" i="1">
                <a:solidFill>
                  <a:schemeClr val="tx1"/>
                </a:solidFill>
                <a:latin typeface="Arial" charset="0"/>
                <a:cs typeface="Arial" charset="0"/>
              </a:defRPr>
            </a:lvl3pPr>
            <a:lvl4pPr marL="1600200" indent="-228600">
              <a:defRPr sz="1200" i="1">
                <a:solidFill>
                  <a:schemeClr val="tx1"/>
                </a:solidFill>
                <a:latin typeface="Arial" charset="0"/>
                <a:cs typeface="Arial" charset="0"/>
              </a:defRPr>
            </a:lvl4pPr>
            <a:lvl5pPr marL="2057400" indent="-228600">
              <a:defRPr sz="1200" i="1">
                <a:solidFill>
                  <a:schemeClr val="tx1"/>
                </a:solidFill>
                <a:latin typeface="Arial" charset="0"/>
                <a:cs typeface="Arial" charset="0"/>
              </a:defRPr>
            </a:lvl5pPr>
            <a:lvl6pPr marL="2514600" indent="-228600" algn="ctr" eaLnBrk="0" fontAlgn="base" hangingPunct="0">
              <a:spcBef>
                <a:spcPct val="0"/>
              </a:spcBef>
              <a:spcAft>
                <a:spcPct val="0"/>
              </a:spcAft>
              <a:defRPr sz="1200" i="1">
                <a:solidFill>
                  <a:schemeClr val="tx1"/>
                </a:solidFill>
                <a:latin typeface="Arial" charset="0"/>
                <a:cs typeface="Arial" charset="0"/>
              </a:defRPr>
            </a:lvl6pPr>
            <a:lvl7pPr marL="2971800" indent="-228600" algn="ctr" eaLnBrk="0" fontAlgn="base" hangingPunct="0">
              <a:spcBef>
                <a:spcPct val="0"/>
              </a:spcBef>
              <a:spcAft>
                <a:spcPct val="0"/>
              </a:spcAft>
              <a:defRPr sz="1200" i="1">
                <a:solidFill>
                  <a:schemeClr val="tx1"/>
                </a:solidFill>
                <a:latin typeface="Arial" charset="0"/>
                <a:cs typeface="Arial" charset="0"/>
              </a:defRPr>
            </a:lvl7pPr>
            <a:lvl8pPr marL="3429000" indent="-228600" algn="ctr" eaLnBrk="0" fontAlgn="base" hangingPunct="0">
              <a:spcBef>
                <a:spcPct val="0"/>
              </a:spcBef>
              <a:spcAft>
                <a:spcPct val="0"/>
              </a:spcAft>
              <a:defRPr sz="1200" i="1">
                <a:solidFill>
                  <a:schemeClr val="tx1"/>
                </a:solidFill>
                <a:latin typeface="Arial" charset="0"/>
                <a:cs typeface="Arial" charset="0"/>
              </a:defRPr>
            </a:lvl8pPr>
            <a:lvl9pPr marL="3886200" indent="-228600" algn="ctr" eaLnBrk="0" fontAlgn="base" hangingPunct="0">
              <a:spcBef>
                <a:spcPct val="0"/>
              </a:spcBef>
              <a:spcAft>
                <a:spcPct val="0"/>
              </a:spcAft>
              <a:defRPr sz="1200" i="1">
                <a:solidFill>
                  <a:schemeClr val="tx1"/>
                </a:solidFill>
                <a:latin typeface="Arial" charset="0"/>
                <a:cs typeface="Arial" charset="0"/>
              </a:defRPr>
            </a:lvl9pPr>
          </a:lstStyle>
          <a:p>
            <a:endParaRPr lang="nb-NO" altLang="nb-NO"/>
          </a:p>
        </p:txBody>
      </p:sp>
      <p:sp>
        <p:nvSpPr>
          <p:cNvPr id="76" name="AutoShape 189"/>
          <p:cNvSpPr>
            <a:spLocks noChangeArrowheads="1"/>
          </p:cNvSpPr>
          <p:nvPr/>
        </p:nvSpPr>
        <p:spPr bwMode="white">
          <a:xfrm rot="10800000">
            <a:off x="2771798" y="5463567"/>
            <a:ext cx="3904509" cy="179573"/>
          </a:xfrm>
          <a:prstGeom prst="rtTriangle">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i="1">
                <a:solidFill>
                  <a:schemeClr val="tx1"/>
                </a:solidFill>
                <a:latin typeface="Arial" charset="0"/>
                <a:cs typeface="Arial" charset="0"/>
              </a:defRPr>
            </a:lvl1pPr>
            <a:lvl2pPr marL="742950" indent="-285750">
              <a:defRPr sz="1200" i="1">
                <a:solidFill>
                  <a:schemeClr val="tx1"/>
                </a:solidFill>
                <a:latin typeface="Arial" charset="0"/>
                <a:cs typeface="Arial" charset="0"/>
              </a:defRPr>
            </a:lvl2pPr>
            <a:lvl3pPr marL="1143000" indent="-228600">
              <a:defRPr sz="1200" i="1">
                <a:solidFill>
                  <a:schemeClr val="tx1"/>
                </a:solidFill>
                <a:latin typeface="Arial" charset="0"/>
                <a:cs typeface="Arial" charset="0"/>
              </a:defRPr>
            </a:lvl3pPr>
            <a:lvl4pPr marL="1600200" indent="-228600">
              <a:defRPr sz="1200" i="1">
                <a:solidFill>
                  <a:schemeClr val="tx1"/>
                </a:solidFill>
                <a:latin typeface="Arial" charset="0"/>
                <a:cs typeface="Arial" charset="0"/>
              </a:defRPr>
            </a:lvl4pPr>
            <a:lvl5pPr marL="2057400" indent="-228600">
              <a:defRPr sz="1200" i="1">
                <a:solidFill>
                  <a:schemeClr val="tx1"/>
                </a:solidFill>
                <a:latin typeface="Arial" charset="0"/>
                <a:cs typeface="Arial" charset="0"/>
              </a:defRPr>
            </a:lvl5pPr>
            <a:lvl6pPr marL="2514600" indent="-228600" algn="ctr" eaLnBrk="0" fontAlgn="base" hangingPunct="0">
              <a:spcBef>
                <a:spcPct val="0"/>
              </a:spcBef>
              <a:spcAft>
                <a:spcPct val="0"/>
              </a:spcAft>
              <a:defRPr sz="1200" i="1">
                <a:solidFill>
                  <a:schemeClr val="tx1"/>
                </a:solidFill>
                <a:latin typeface="Arial" charset="0"/>
                <a:cs typeface="Arial" charset="0"/>
              </a:defRPr>
            </a:lvl6pPr>
            <a:lvl7pPr marL="2971800" indent="-228600" algn="ctr" eaLnBrk="0" fontAlgn="base" hangingPunct="0">
              <a:spcBef>
                <a:spcPct val="0"/>
              </a:spcBef>
              <a:spcAft>
                <a:spcPct val="0"/>
              </a:spcAft>
              <a:defRPr sz="1200" i="1">
                <a:solidFill>
                  <a:schemeClr val="tx1"/>
                </a:solidFill>
                <a:latin typeface="Arial" charset="0"/>
                <a:cs typeface="Arial" charset="0"/>
              </a:defRPr>
            </a:lvl7pPr>
            <a:lvl8pPr marL="3429000" indent="-228600" algn="ctr" eaLnBrk="0" fontAlgn="base" hangingPunct="0">
              <a:spcBef>
                <a:spcPct val="0"/>
              </a:spcBef>
              <a:spcAft>
                <a:spcPct val="0"/>
              </a:spcAft>
              <a:defRPr sz="1200" i="1">
                <a:solidFill>
                  <a:schemeClr val="tx1"/>
                </a:solidFill>
                <a:latin typeface="Arial" charset="0"/>
                <a:cs typeface="Arial" charset="0"/>
              </a:defRPr>
            </a:lvl8pPr>
            <a:lvl9pPr marL="3886200" indent="-228600" algn="ctr" eaLnBrk="0" fontAlgn="base" hangingPunct="0">
              <a:spcBef>
                <a:spcPct val="0"/>
              </a:spcBef>
              <a:spcAft>
                <a:spcPct val="0"/>
              </a:spcAft>
              <a:defRPr sz="1200" i="1">
                <a:solidFill>
                  <a:schemeClr val="tx1"/>
                </a:solidFill>
                <a:latin typeface="Arial" charset="0"/>
                <a:cs typeface="Arial" charset="0"/>
              </a:defRPr>
            </a:lvl9pPr>
          </a:lstStyle>
          <a:p>
            <a:endParaRPr lang="nb-NO" altLang="nb-NO"/>
          </a:p>
        </p:txBody>
      </p:sp>
      <p:sp>
        <p:nvSpPr>
          <p:cNvPr id="78" name="Line 191"/>
          <p:cNvSpPr>
            <a:spLocks noChangeShapeType="1"/>
          </p:cNvSpPr>
          <p:nvPr/>
        </p:nvSpPr>
        <p:spPr bwMode="auto">
          <a:xfrm>
            <a:off x="5835699" y="4561878"/>
            <a:ext cx="485990" cy="0"/>
          </a:xfrm>
          <a:prstGeom prst="line">
            <a:avLst/>
          </a:prstGeom>
          <a:noFill/>
          <a:ln w="1905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79" name="Line 192"/>
          <p:cNvSpPr>
            <a:spLocks noChangeShapeType="1"/>
          </p:cNvSpPr>
          <p:nvPr/>
        </p:nvSpPr>
        <p:spPr bwMode="auto">
          <a:xfrm>
            <a:off x="6662736" y="5556375"/>
            <a:ext cx="1200822" cy="446"/>
          </a:xfrm>
          <a:prstGeom prst="line">
            <a:avLst/>
          </a:prstGeom>
          <a:noFill/>
          <a:ln w="1905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80" name="Line 193"/>
          <p:cNvSpPr>
            <a:spLocks noChangeShapeType="1"/>
          </p:cNvSpPr>
          <p:nvPr/>
        </p:nvSpPr>
        <p:spPr bwMode="auto">
          <a:xfrm flipV="1">
            <a:off x="2505796" y="3643562"/>
            <a:ext cx="3579091" cy="1586"/>
          </a:xfrm>
          <a:prstGeom prst="line">
            <a:avLst/>
          </a:prstGeom>
          <a:noFill/>
          <a:ln w="1905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81" name="Line 194"/>
          <p:cNvSpPr>
            <a:spLocks noChangeShapeType="1"/>
          </p:cNvSpPr>
          <p:nvPr/>
        </p:nvSpPr>
        <p:spPr bwMode="auto">
          <a:xfrm>
            <a:off x="3274889" y="3645148"/>
            <a:ext cx="1081087" cy="0"/>
          </a:xfrm>
          <a:prstGeom prst="line">
            <a:avLst/>
          </a:prstGeom>
          <a:noFill/>
          <a:ln w="19050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82" name="Text Box 195"/>
          <p:cNvSpPr txBox="1">
            <a:spLocks noChangeArrowheads="1"/>
          </p:cNvSpPr>
          <p:nvPr/>
        </p:nvSpPr>
        <p:spPr bwMode="auto">
          <a:xfrm>
            <a:off x="1187450" y="4425353"/>
            <a:ext cx="849479" cy="27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57" tIns="43629" rIns="87257" bIns="43629">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algn="l" eaLnBrk="1" hangingPunct="1"/>
            <a:r>
              <a:rPr lang="nb-NO" altLang="nb-NO" b="1" dirty="0">
                <a:ea typeface="MS PGothic" pitchFamily="34" charset="-128"/>
              </a:rPr>
              <a:t>P6615 (1)</a:t>
            </a:r>
          </a:p>
        </p:txBody>
      </p:sp>
      <p:sp>
        <p:nvSpPr>
          <p:cNvPr id="83" name="Text Box 196"/>
          <p:cNvSpPr txBox="1">
            <a:spLocks noChangeArrowheads="1"/>
          </p:cNvSpPr>
          <p:nvPr/>
        </p:nvSpPr>
        <p:spPr bwMode="auto">
          <a:xfrm>
            <a:off x="1187450" y="5436766"/>
            <a:ext cx="849479" cy="27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57" tIns="43629" rIns="87257" bIns="43629">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algn="l" eaLnBrk="1" hangingPunct="1"/>
            <a:r>
              <a:rPr lang="nb-NO" altLang="nb-NO" b="1" dirty="0">
                <a:ea typeface="MS PGothic" pitchFamily="34" charset="-128"/>
              </a:rPr>
              <a:t>P3049 (x)</a:t>
            </a:r>
          </a:p>
        </p:txBody>
      </p:sp>
      <p:sp>
        <p:nvSpPr>
          <p:cNvPr id="89" name="Text Box 202"/>
          <p:cNvSpPr txBox="1">
            <a:spLocks noChangeArrowheads="1"/>
          </p:cNvSpPr>
          <p:nvPr/>
        </p:nvSpPr>
        <p:spPr bwMode="auto">
          <a:xfrm>
            <a:off x="4859338" y="3212976"/>
            <a:ext cx="2528144" cy="27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57" tIns="43629" rIns="87257" bIns="43629">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algn="l" eaLnBrk="1" hangingPunct="1"/>
            <a:r>
              <a:rPr lang="en-GB" altLang="nb-NO" dirty="0" smtClean="0">
                <a:ea typeface="MS PGothic" pitchFamily="34" charset="-128"/>
              </a:rPr>
              <a:t>Tentative out of service from 2020 </a:t>
            </a:r>
            <a:endParaRPr lang="en-GB" altLang="nb-NO" dirty="0">
              <a:ea typeface="MS PGothic" pitchFamily="34" charset="-128"/>
            </a:endParaRPr>
          </a:p>
        </p:txBody>
      </p:sp>
      <p:sp>
        <p:nvSpPr>
          <p:cNvPr id="90" name="Text Box 203"/>
          <p:cNvSpPr txBox="1">
            <a:spLocks noChangeArrowheads="1"/>
          </p:cNvSpPr>
          <p:nvPr/>
        </p:nvSpPr>
        <p:spPr bwMode="auto">
          <a:xfrm>
            <a:off x="6617404" y="5157192"/>
            <a:ext cx="2203068" cy="27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57" tIns="43629" rIns="87257" bIns="43629">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algn="l" eaLnBrk="1" hangingPunct="1"/>
            <a:r>
              <a:rPr lang="en-GB" altLang="nb-NO" dirty="0" smtClean="0">
                <a:ea typeface="MS PGothic" pitchFamily="34" charset="-128"/>
              </a:rPr>
              <a:t>Tentative in service after 2020</a:t>
            </a:r>
            <a:endParaRPr lang="en-GB" altLang="nb-NO" dirty="0">
              <a:ea typeface="MS PGothic" pitchFamily="34" charset="-128"/>
            </a:endParaRPr>
          </a:p>
        </p:txBody>
      </p:sp>
      <p:sp>
        <p:nvSpPr>
          <p:cNvPr id="91" name="Line 204"/>
          <p:cNvSpPr>
            <a:spLocks noChangeShapeType="1"/>
          </p:cNvSpPr>
          <p:nvPr/>
        </p:nvSpPr>
        <p:spPr bwMode="auto">
          <a:xfrm flipV="1">
            <a:off x="6655916" y="3704690"/>
            <a:ext cx="719137" cy="0"/>
          </a:xfrm>
          <a:prstGeom prst="line">
            <a:avLst/>
          </a:prstGeom>
          <a:noFill/>
          <a:ln w="635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pic>
        <p:nvPicPr>
          <p:cNvPr id="94" name="Picture 211" descr="Svalbard"/>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59592" b="79506"/>
          <a:stretch>
            <a:fillRect/>
          </a:stretch>
        </p:blipFill>
        <p:spPr bwMode="auto">
          <a:xfrm>
            <a:off x="7311553" y="5430416"/>
            <a:ext cx="576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212" descr="Svalbard"/>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59592" b="79506"/>
          <a:stretch>
            <a:fillRect/>
          </a:stretch>
        </p:blipFill>
        <p:spPr bwMode="auto">
          <a:xfrm>
            <a:off x="6735687" y="5430416"/>
            <a:ext cx="576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213" descr="profil-Andenes"/>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5360" y="3568165"/>
            <a:ext cx="57467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Text Box 214"/>
          <p:cNvSpPr txBox="1">
            <a:spLocks noChangeArrowheads="1"/>
          </p:cNvSpPr>
          <p:nvPr/>
        </p:nvSpPr>
        <p:spPr bwMode="white">
          <a:xfrm>
            <a:off x="5882539" y="3464173"/>
            <a:ext cx="719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i="1">
                <a:solidFill>
                  <a:schemeClr val="tx1"/>
                </a:solidFill>
                <a:latin typeface="Arial" charset="0"/>
                <a:cs typeface="Arial" charset="0"/>
              </a:defRPr>
            </a:lvl1pPr>
            <a:lvl2pPr marL="742950" indent="-285750">
              <a:defRPr sz="1200" i="1">
                <a:solidFill>
                  <a:schemeClr val="tx1"/>
                </a:solidFill>
                <a:latin typeface="Arial" charset="0"/>
                <a:cs typeface="Arial" charset="0"/>
              </a:defRPr>
            </a:lvl2pPr>
            <a:lvl3pPr marL="1143000" indent="-228600">
              <a:defRPr sz="1200" i="1">
                <a:solidFill>
                  <a:schemeClr val="tx1"/>
                </a:solidFill>
                <a:latin typeface="Arial" charset="0"/>
                <a:cs typeface="Arial" charset="0"/>
              </a:defRPr>
            </a:lvl3pPr>
            <a:lvl4pPr marL="1600200" indent="-228600">
              <a:defRPr sz="1200" i="1">
                <a:solidFill>
                  <a:schemeClr val="tx1"/>
                </a:solidFill>
                <a:latin typeface="Arial" charset="0"/>
                <a:cs typeface="Arial" charset="0"/>
              </a:defRPr>
            </a:lvl4pPr>
            <a:lvl5pPr marL="2057400" indent="-228600">
              <a:defRPr sz="1200" i="1">
                <a:solidFill>
                  <a:schemeClr val="tx1"/>
                </a:solidFill>
                <a:latin typeface="Arial" charset="0"/>
                <a:cs typeface="Arial" charset="0"/>
              </a:defRPr>
            </a:lvl5pPr>
            <a:lvl6pPr marL="2514600" indent="-228600" algn="ctr" eaLnBrk="0" fontAlgn="base" hangingPunct="0">
              <a:spcBef>
                <a:spcPct val="0"/>
              </a:spcBef>
              <a:spcAft>
                <a:spcPct val="0"/>
              </a:spcAft>
              <a:defRPr sz="1200" i="1">
                <a:solidFill>
                  <a:schemeClr val="tx1"/>
                </a:solidFill>
                <a:latin typeface="Arial" charset="0"/>
                <a:cs typeface="Arial" charset="0"/>
              </a:defRPr>
            </a:lvl6pPr>
            <a:lvl7pPr marL="2971800" indent="-228600" algn="ctr" eaLnBrk="0" fontAlgn="base" hangingPunct="0">
              <a:spcBef>
                <a:spcPct val="0"/>
              </a:spcBef>
              <a:spcAft>
                <a:spcPct val="0"/>
              </a:spcAft>
              <a:defRPr sz="1200" i="1">
                <a:solidFill>
                  <a:schemeClr val="tx1"/>
                </a:solidFill>
                <a:latin typeface="Arial" charset="0"/>
                <a:cs typeface="Arial" charset="0"/>
              </a:defRPr>
            </a:lvl7pPr>
            <a:lvl8pPr marL="3429000" indent="-228600" algn="ctr" eaLnBrk="0" fontAlgn="base" hangingPunct="0">
              <a:spcBef>
                <a:spcPct val="0"/>
              </a:spcBef>
              <a:spcAft>
                <a:spcPct val="0"/>
              </a:spcAft>
              <a:defRPr sz="1200" i="1">
                <a:solidFill>
                  <a:schemeClr val="tx1"/>
                </a:solidFill>
                <a:latin typeface="Arial" charset="0"/>
                <a:cs typeface="Arial" charset="0"/>
              </a:defRPr>
            </a:lvl8pPr>
            <a:lvl9pPr marL="3886200" indent="-228600" algn="ctr" eaLnBrk="0" fontAlgn="base" hangingPunct="0">
              <a:spcBef>
                <a:spcPct val="0"/>
              </a:spcBef>
              <a:spcAft>
                <a:spcPct val="0"/>
              </a:spcAft>
              <a:defRPr sz="1200" i="1">
                <a:solidFill>
                  <a:schemeClr val="tx1"/>
                </a:solidFill>
                <a:latin typeface="Arial" charset="0"/>
                <a:cs typeface="Arial" charset="0"/>
              </a:defRPr>
            </a:lvl9pPr>
          </a:lstStyle>
          <a:p>
            <a:pPr>
              <a:spcBef>
                <a:spcPct val="50000"/>
              </a:spcBef>
            </a:pPr>
            <a:r>
              <a:rPr lang="en-GB" altLang="nb-NO" sz="2000" b="1" dirty="0" smtClean="0">
                <a:solidFill>
                  <a:srgbClr val="FF0000"/>
                </a:solidFill>
                <a:latin typeface="Arial Rounded MT Bold" pitchFamily="34" charset="0"/>
              </a:rPr>
              <a:t>X</a:t>
            </a:r>
            <a:endParaRPr lang="en-GB" altLang="nb-NO" sz="2000" b="1" dirty="0">
              <a:solidFill>
                <a:srgbClr val="FF0000"/>
              </a:solidFill>
              <a:latin typeface="Arial Rounded MT Bold" pitchFamily="34" charset="0"/>
            </a:endParaRPr>
          </a:p>
        </p:txBody>
      </p:sp>
      <p:pic>
        <p:nvPicPr>
          <p:cNvPr id="98" name="Picture 215" descr="profil-Andenes"/>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216" y="3568165"/>
            <a:ext cx="57467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16" descr="profil-Andenes"/>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0891" y="3568165"/>
            <a:ext cx="57467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Text Box 217"/>
          <p:cNvSpPr txBox="1">
            <a:spLocks noChangeArrowheads="1"/>
          </p:cNvSpPr>
          <p:nvPr/>
        </p:nvSpPr>
        <p:spPr bwMode="white">
          <a:xfrm>
            <a:off x="7092280" y="3464173"/>
            <a:ext cx="719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i="1">
                <a:solidFill>
                  <a:schemeClr val="tx1"/>
                </a:solidFill>
                <a:latin typeface="Arial" charset="0"/>
                <a:cs typeface="Arial" charset="0"/>
              </a:defRPr>
            </a:lvl1pPr>
            <a:lvl2pPr marL="742950" indent="-285750">
              <a:defRPr sz="1200" i="1">
                <a:solidFill>
                  <a:schemeClr val="tx1"/>
                </a:solidFill>
                <a:latin typeface="Arial" charset="0"/>
                <a:cs typeface="Arial" charset="0"/>
              </a:defRPr>
            </a:lvl2pPr>
            <a:lvl3pPr marL="1143000" indent="-228600">
              <a:defRPr sz="1200" i="1">
                <a:solidFill>
                  <a:schemeClr val="tx1"/>
                </a:solidFill>
                <a:latin typeface="Arial" charset="0"/>
                <a:cs typeface="Arial" charset="0"/>
              </a:defRPr>
            </a:lvl3pPr>
            <a:lvl4pPr marL="1600200" indent="-228600">
              <a:defRPr sz="1200" i="1">
                <a:solidFill>
                  <a:schemeClr val="tx1"/>
                </a:solidFill>
                <a:latin typeface="Arial" charset="0"/>
                <a:cs typeface="Arial" charset="0"/>
              </a:defRPr>
            </a:lvl4pPr>
            <a:lvl5pPr marL="2057400" indent="-228600">
              <a:defRPr sz="1200" i="1">
                <a:solidFill>
                  <a:schemeClr val="tx1"/>
                </a:solidFill>
                <a:latin typeface="Arial" charset="0"/>
                <a:cs typeface="Arial" charset="0"/>
              </a:defRPr>
            </a:lvl5pPr>
            <a:lvl6pPr marL="2514600" indent="-228600" algn="ctr" eaLnBrk="0" fontAlgn="base" hangingPunct="0">
              <a:spcBef>
                <a:spcPct val="0"/>
              </a:spcBef>
              <a:spcAft>
                <a:spcPct val="0"/>
              </a:spcAft>
              <a:defRPr sz="1200" i="1">
                <a:solidFill>
                  <a:schemeClr val="tx1"/>
                </a:solidFill>
                <a:latin typeface="Arial" charset="0"/>
                <a:cs typeface="Arial" charset="0"/>
              </a:defRPr>
            </a:lvl6pPr>
            <a:lvl7pPr marL="2971800" indent="-228600" algn="ctr" eaLnBrk="0" fontAlgn="base" hangingPunct="0">
              <a:spcBef>
                <a:spcPct val="0"/>
              </a:spcBef>
              <a:spcAft>
                <a:spcPct val="0"/>
              </a:spcAft>
              <a:defRPr sz="1200" i="1">
                <a:solidFill>
                  <a:schemeClr val="tx1"/>
                </a:solidFill>
                <a:latin typeface="Arial" charset="0"/>
                <a:cs typeface="Arial" charset="0"/>
              </a:defRPr>
            </a:lvl7pPr>
            <a:lvl8pPr marL="3429000" indent="-228600" algn="ctr" eaLnBrk="0" fontAlgn="base" hangingPunct="0">
              <a:spcBef>
                <a:spcPct val="0"/>
              </a:spcBef>
              <a:spcAft>
                <a:spcPct val="0"/>
              </a:spcAft>
              <a:defRPr sz="1200" i="1">
                <a:solidFill>
                  <a:schemeClr val="tx1"/>
                </a:solidFill>
                <a:latin typeface="Arial" charset="0"/>
                <a:cs typeface="Arial" charset="0"/>
              </a:defRPr>
            </a:lvl8pPr>
            <a:lvl9pPr marL="3886200" indent="-228600" algn="ctr" eaLnBrk="0" fontAlgn="base" hangingPunct="0">
              <a:spcBef>
                <a:spcPct val="0"/>
              </a:spcBef>
              <a:spcAft>
                <a:spcPct val="0"/>
              </a:spcAft>
              <a:defRPr sz="1200" i="1">
                <a:solidFill>
                  <a:schemeClr val="tx1"/>
                </a:solidFill>
                <a:latin typeface="Arial" charset="0"/>
                <a:cs typeface="Arial" charset="0"/>
              </a:defRPr>
            </a:lvl9pPr>
          </a:lstStyle>
          <a:p>
            <a:pPr>
              <a:spcBef>
                <a:spcPct val="50000"/>
              </a:spcBef>
            </a:pPr>
            <a:r>
              <a:rPr lang="en-GB" altLang="nb-NO" sz="2000" b="1" dirty="0" smtClean="0">
                <a:solidFill>
                  <a:srgbClr val="FF0000"/>
                </a:solidFill>
                <a:latin typeface="Arial Rounded MT Bold" pitchFamily="34" charset="0"/>
              </a:rPr>
              <a:t>X</a:t>
            </a:r>
            <a:endParaRPr lang="en-GB" altLang="nb-NO" sz="2000" b="1" dirty="0">
              <a:solidFill>
                <a:srgbClr val="FF0000"/>
              </a:solidFill>
              <a:latin typeface="Arial Rounded MT Bold" pitchFamily="34" charset="0"/>
            </a:endParaRPr>
          </a:p>
        </p:txBody>
      </p:sp>
      <p:sp>
        <p:nvSpPr>
          <p:cNvPr id="101" name="Text Box 218"/>
          <p:cNvSpPr txBox="1">
            <a:spLocks noChangeArrowheads="1"/>
          </p:cNvSpPr>
          <p:nvPr/>
        </p:nvSpPr>
        <p:spPr bwMode="white">
          <a:xfrm>
            <a:off x="6516216" y="3464173"/>
            <a:ext cx="719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i="1">
                <a:solidFill>
                  <a:schemeClr val="tx1"/>
                </a:solidFill>
                <a:latin typeface="Arial" charset="0"/>
                <a:cs typeface="Arial" charset="0"/>
              </a:defRPr>
            </a:lvl1pPr>
            <a:lvl2pPr marL="742950" indent="-285750">
              <a:defRPr sz="1200" i="1">
                <a:solidFill>
                  <a:schemeClr val="tx1"/>
                </a:solidFill>
                <a:latin typeface="Arial" charset="0"/>
                <a:cs typeface="Arial" charset="0"/>
              </a:defRPr>
            </a:lvl2pPr>
            <a:lvl3pPr marL="1143000" indent="-228600">
              <a:defRPr sz="1200" i="1">
                <a:solidFill>
                  <a:schemeClr val="tx1"/>
                </a:solidFill>
                <a:latin typeface="Arial" charset="0"/>
                <a:cs typeface="Arial" charset="0"/>
              </a:defRPr>
            </a:lvl3pPr>
            <a:lvl4pPr marL="1600200" indent="-228600">
              <a:defRPr sz="1200" i="1">
                <a:solidFill>
                  <a:schemeClr val="tx1"/>
                </a:solidFill>
                <a:latin typeface="Arial" charset="0"/>
                <a:cs typeface="Arial" charset="0"/>
              </a:defRPr>
            </a:lvl4pPr>
            <a:lvl5pPr marL="2057400" indent="-228600">
              <a:defRPr sz="1200" i="1">
                <a:solidFill>
                  <a:schemeClr val="tx1"/>
                </a:solidFill>
                <a:latin typeface="Arial" charset="0"/>
                <a:cs typeface="Arial" charset="0"/>
              </a:defRPr>
            </a:lvl5pPr>
            <a:lvl6pPr marL="2514600" indent="-228600" algn="ctr" eaLnBrk="0" fontAlgn="base" hangingPunct="0">
              <a:spcBef>
                <a:spcPct val="0"/>
              </a:spcBef>
              <a:spcAft>
                <a:spcPct val="0"/>
              </a:spcAft>
              <a:defRPr sz="1200" i="1">
                <a:solidFill>
                  <a:schemeClr val="tx1"/>
                </a:solidFill>
                <a:latin typeface="Arial" charset="0"/>
                <a:cs typeface="Arial" charset="0"/>
              </a:defRPr>
            </a:lvl6pPr>
            <a:lvl7pPr marL="2971800" indent="-228600" algn="ctr" eaLnBrk="0" fontAlgn="base" hangingPunct="0">
              <a:spcBef>
                <a:spcPct val="0"/>
              </a:spcBef>
              <a:spcAft>
                <a:spcPct val="0"/>
              </a:spcAft>
              <a:defRPr sz="1200" i="1">
                <a:solidFill>
                  <a:schemeClr val="tx1"/>
                </a:solidFill>
                <a:latin typeface="Arial" charset="0"/>
                <a:cs typeface="Arial" charset="0"/>
              </a:defRPr>
            </a:lvl7pPr>
            <a:lvl8pPr marL="3429000" indent="-228600" algn="ctr" eaLnBrk="0" fontAlgn="base" hangingPunct="0">
              <a:spcBef>
                <a:spcPct val="0"/>
              </a:spcBef>
              <a:spcAft>
                <a:spcPct val="0"/>
              </a:spcAft>
              <a:defRPr sz="1200" i="1">
                <a:solidFill>
                  <a:schemeClr val="tx1"/>
                </a:solidFill>
                <a:latin typeface="Arial" charset="0"/>
                <a:cs typeface="Arial" charset="0"/>
              </a:defRPr>
            </a:lvl8pPr>
            <a:lvl9pPr marL="3886200" indent="-228600" algn="ctr" eaLnBrk="0" fontAlgn="base" hangingPunct="0">
              <a:spcBef>
                <a:spcPct val="0"/>
              </a:spcBef>
              <a:spcAft>
                <a:spcPct val="0"/>
              </a:spcAft>
              <a:defRPr sz="1200" i="1">
                <a:solidFill>
                  <a:schemeClr val="tx1"/>
                </a:solidFill>
                <a:latin typeface="Arial" charset="0"/>
                <a:cs typeface="Arial" charset="0"/>
              </a:defRPr>
            </a:lvl9pPr>
          </a:lstStyle>
          <a:p>
            <a:pPr>
              <a:spcBef>
                <a:spcPct val="50000"/>
              </a:spcBef>
            </a:pPr>
            <a:r>
              <a:rPr lang="en-GB" altLang="nb-NO" sz="2000" b="1" dirty="0" smtClean="0">
                <a:solidFill>
                  <a:srgbClr val="FF0000"/>
                </a:solidFill>
                <a:latin typeface="Arial Rounded MT Bold" pitchFamily="34" charset="0"/>
              </a:rPr>
              <a:t>X</a:t>
            </a:r>
            <a:endParaRPr lang="en-GB" altLang="nb-NO" sz="2000" b="1" dirty="0">
              <a:solidFill>
                <a:srgbClr val="FF0000"/>
              </a:solidFill>
              <a:latin typeface="Arial Rounded MT Bold" pitchFamily="34" charset="0"/>
            </a:endParaRPr>
          </a:p>
        </p:txBody>
      </p:sp>
      <p:pic>
        <p:nvPicPr>
          <p:cNvPr id="102" name="Picture 212" descr="Svalbard"/>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59592" b="79506"/>
          <a:stretch>
            <a:fillRect/>
          </a:stretch>
        </p:blipFill>
        <p:spPr bwMode="auto">
          <a:xfrm>
            <a:off x="5795937" y="4417416"/>
            <a:ext cx="5762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12" descr="Svalbard"/>
          <p:cNvPicPr>
            <a:picLocks noChangeAspect="1" noChangeArrowheads="1"/>
          </p:cNvPicPr>
          <p:nvPr/>
        </p:nvPicPr>
        <p:blipFill>
          <a:blip r:embed="rId7">
            <a:clrChange>
              <a:clrFrom>
                <a:srgbClr val="FFFFFF"/>
              </a:clrFrom>
              <a:clrTo>
                <a:srgbClr val="FFFFFF">
                  <a:alpha val="0"/>
                </a:srgbClr>
              </a:clrTo>
            </a:clrChange>
          </a:blip>
          <a:srcRect r="59592" b="79506"/>
          <a:stretch>
            <a:fillRect/>
          </a:stretch>
        </p:blipFill>
        <p:spPr bwMode="auto">
          <a:xfrm>
            <a:off x="7884169" y="5429051"/>
            <a:ext cx="576263" cy="212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Line 194"/>
          <p:cNvSpPr>
            <a:spLocks noChangeShapeType="1"/>
          </p:cNvSpPr>
          <p:nvPr/>
        </p:nvSpPr>
        <p:spPr bwMode="auto">
          <a:xfrm>
            <a:off x="4465970" y="2733146"/>
            <a:ext cx="1081087" cy="0"/>
          </a:xfrm>
          <a:prstGeom prst="line">
            <a:avLst/>
          </a:prstGeom>
          <a:noFill/>
          <a:ln w="19050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93" name="Text Box 179"/>
          <p:cNvSpPr txBox="1">
            <a:spLocks noChangeArrowheads="1"/>
          </p:cNvSpPr>
          <p:nvPr/>
        </p:nvSpPr>
        <p:spPr bwMode="auto">
          <a:xfrm>
            <a:off x="2995218" y="4149080"/>
            <a:ext cx="1288750" cy="27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57" tIns="43629" rIns="87257" bIns="43629">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eaLnBrk="1" hangingPunct="1"/>
            <a:r>
              <a:rPr lang="en-GB" altLang="nb-NO" dirty="0" smtClean="0">
                <a:ea typeface="MS PGothic" pitchFamily="34" charset="-128"/>
              </a:rPr>
              <a:t>Definition phase</a:t>
            </a:r>
            <a:endParaRPr lang="en-GB" altLang="nb-NO" dirty="0">
              <a:ea typeface="MS PGothic" pitchFamily="34" charset="-128"/>
            </a:endParaRPr>
          </a:p>
        </p:txBody>
      </p:sp>
      <p:sp>
        <p:nvSpPr>
          <p:cNvPr id="103" name="Text Box 203"/>
          <p:cNvSpPr txBox="1">
            <a:spLocks noChangeArrowheads="1"/>
          </p:cNvSpPr>
          <p:nvPr/>
        </p:nvSpPr>
        <p:spPr bwMode="auto">
          <a:xfrm>
            <a:off x="5790754" y="4149080"/>
            <a:ext cx="1867707" cy="27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57" tIns="43629" rIns="87257" bIns="43629">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algn="l" eaLnBrk="1" hangingPunct="1"/>
            <a:r>
              <a:rPr lang="en-GB" altLang="nb-NO" dirty="0" smtClean="0">
                <a:ea typeface="MS PGothic" pitchFamily="34" charset="-128"/>
              </a:rPr>
              <a:t>Tentative in service 2019</a:t>
            </a:r>
            <a:endParaRPr lang="en-GB" altLang="nb-NO" dirty="0">
              <a:ea typeface="MS PGothic" pitchFamily="34" charset="-128"/>
            </a:endParaRPr>
          </a:p>
        </p:txBody>
      </p:sp>
      <p:pic>
        <p:nvPicPr>
          <p:cNvPr id="105" name="Picture 175" descr="Svalbard"/>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9592" b="79506"/>
          <a:stretch>
            <a:fillRect/>
          </a:stretch>
        </p:blipFill>
        <p:spPr bwMode="auto">
          <a:xfrm>
            <a:off x="256558" y="4295474"/>
            <a:ext cx="9366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Sylinder 1"/>
          <p:cNvSpPr txBox="1"/>
          <p:nvPr/>
        </p:nvSpPr>
        <p:spPr>
          <a:xfrm>
            <a:off x="2134325" y="980728"/>
            <a:ext cx="3949843" cy="584775"/>
          </a:xfrm>
          <a:prstGeom prst="rect">
            <a:avLst/>
          </a:prstGeom>
          <a:noFill/>
        </p:spPr>
        <p:txBody>
          <a:bodyPr wrap="square" rtlCol="0">
            <a:spAutoFit/>
          </a:bodyPr>
          <a:lstStyle/>
          <a:p>
            <a:r>
              <a:rPr lang="en-GB" sz="3200" dirty="0">
                <a:latin typeface="+mj-lt"/>
                <a:ea typeface="+mj-ea"/>
                <a:cs typeface="+mj-cs"/>
              </a:rPr>
              <a:t>HC-carrying</a:t>
            </a:r>
            <a:r>
              <a:rPr lang="en-GB" sz="2000" b="1" dirty="0" smtClean="0"/>
              <a:t> </a:t>
            </a:r>
            <a:r>
              <a:rPr lang="en-GB" sz="3200" dirty="0">
                <a:latin typeface="+mj-lt"/>
                <a:ea typeface="+mj-ea"/>
                <a:cs typeface="+mj-cs"/>
              </a:rPr>
              <a:t>vessels</a:t>
            </a:r>
          </a:p>
        </p:txBody>
      </p:sp>
      <p:sp>
        <p:nvSpPr>
          <p:cNvPr id="106" name="Text Box 186"/>
          <p:cNvSpPr txBox="1">
            <a:spLocks noChangeArrowheads="1"/>
          </p:cNvSpPr>
          <p:nvPr/>
        </p:nvSpPr>
        <p:spPr bwMode="auto">
          <a:xfrm>
            <a:off x="207653" y="5139288"/>
            <a:ext cx="2165545" cy="27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57" tIns="43629" rIns="87257" bIns="43629">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eaLnBrk="1" hangingPunct="1"/>
            <a:r>
              <a:rPr lang="en-GB" altLang="nb-NO" b="1" dirty="0" smtClean="0">
                <a:ea typeface="MS PGothic" pitchFamily="34" charset="-128"/>
              </a:rPr>
              <a:t>x new  HC-carrying vessels</a:t>
            </a:r>
            <a:endParaRPr lang="en-GB" altLang="nb-NO" b="1" dirty="0">
              <a:ea typeface="MS PGothic" pitchFamily="34" charset="-128"/>
            </a:endParaRPr>
          </a:p>
        </p:txBody>
      </p:sp>
      <p:sp>
        <p:nvSpPr>
          <p:cNvPr id="77" name="Text Box 177"/>
          <p:cNvSpPr txBox="1">
            <a:spLocks noChangeArrowheads="1"/>
          </p:cNvSpPr>
          <p:nvPr/>
        </p:nvSpPr>
        <p:spPr bwMode="auto">
          <a:xfrm>
            <a:off x="5105010" y="5157192"/>
            <a:ext cx="1555222" cy="27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57" tIns="43629" rIns="87257" bIns="43629">
            <a:spAutoFit/>
          </a:bodyPr>
          <a:lstStyle>
            <a:lvl1pPr defTabSz="873125">
              <a:defRPr sz="1200" i="1">
                <a:solidFill>
                  <a:schemeClr val="tx1"/>
                </a:solidFill>
                <a:latin typeface="Arial" charset="0"/>
                <a:cs typeface="Arial" charset="0"/>
              </a:defRPr>
            </a:lvl1pPr>
            <a:lvl2pPr marL="742950" indent="-285750" defTabSz="873125">
              <a:defRPr sz="1200" i="1">
                <a:solidFill>
                  <a:schemeClr val="tx1"/>
                </a:solidFill>
                <a:latin typeface="Arial" charset="0"/>
                <a:cs typeface="Arial" charset="0"/>
              </a:defRPr>
            </a:lvl2pPr>
            <a:lvl3pPr marL="1143000" indent="-228600" defTabSz="873125">
              <a:defRPr sz="1200" i="1">
                <a:solidFill>
                  <a:schemeClr val="tx1"/>
                </a:solidFill>
                <a:latin typeface="Arial" charset="0"/>
                <a:cs typeface="Arial" charset="0"/>
              </a:defRPr>
            </a:lvl3pPr>
            <a:lvl4pPr marL="1600200" indent="-228600" defTabSz="873125">
              <a:defRPr sz="1200" i="1">
                <a:solidFill>
                  <a:schemeClr val="tx1"/>
                </a:solidFill>
                <a:latin typeface="Arial" charset="0"/>
                <a:cs typeface="Arial" charset="0"/>
              </a:defRPr>
            </a:lvl4pPr>
            <a:lvl5pPr marL="2057400" indent="-228600" defTabSz="873125">
              <a:defRPr sz="1200" i="1">
                <a:solidFill>
                  <a:schemeClr val="tx1"/>
                </a:solidFill>
                <a:latin typeface="Arial" charset="0"/>
                <a:cs typeface="Arial" charset="0"/>
              </a:defRPr>
            </a:lvl5pPr>
            <a:lvl6pPr marL="2514600" indent="-228600" algn="ctr" defTabSz="873125" eaLnBrk="0" fontAlgn="base" hangingPunct="0">
              <a:spcBef>
                <a:spcPct val="0"/>
              </a:spcBef>
              <a:spcAft>
                <a:spcPct val="0"/>
              </a:spcAft>
              <a:defRPr sz="1200" i="1">
                <a:solidFill>
                  <a:schemeClr val="tx1"/>
                </a:solidFill>
                <a:latin typeface="Arial" charset="0"/>
                <a:cs typeface="Arial" charset="0"/>
              </a:defRPr>
            </a:lvl6pPr>
            <a:lvl7pPr marL="2971800" indent="-228600" algn="ctr" defTabSz="873125" eaLnBrk="0" fontAlgn="base" hangingPunct="0">
              <a:spcBef>
                <a:spcPct val="0"/>
              </a:spcBef>
              <a:spcAft>
                <a:spcPct val="0"/>
              </a:spcAft>
              <a:defRPr sz="1200" i="1">
                <a:solidFill>
                  <a:schemeClr val="tx1"/>
                </a:solidFill>
                <a:latin typeface="Arial" charset="0"/>
                <a:cs typeface="Arial" charset="0"/>
              </a:defRPr>
            </a:lvl7pPr>
            <a:lvl8pPr marL="3429000" indent="-228600" algn="ctr" defTabSz="873125" eaLnBrk="0" fontAlgn="base" hangingPunct="0">
              <a:spcBef>
                <a:spcPct val="0"/>
              </a:spcBef>
              <a:spcAft>
                <a:spcPct val="0"/>
              </a:spcAft>
              <a:defRPr sz="1200" i="1">
                <a:solidFill>
                  <a:schemeClr val="tx1"/>
                </a:solidFill>
                <a:latin typeface="Arial" charset="0"/>
                <a:cs typeface="Arial" charset="0"/>
              </a:defRPr>
            </a:lvl8pPr>
            <a:lvl9pPr marL="3886200" indent="-228600" algn="ctr" defTabSz="873125" eaLnBrk="0" fontAlgn="base" hangingPunct="0">
              <a:spcBef>
                <a:spcPct val="0"/>
              </a:spcBef>
              <a:spcAft>
                <a:spcPct val="0"/>
              </a:spcAft>
              <a:defRPr sz="1200" i="1">
                <a:solidFill>
                  <a:schemeClr val="tx1"/>
                </a:solidFill>
                <a:latin typeface="Arial" charset="0"/>
                <a:cs typeface="Arial" charset="0"/>
              </a:defRPr>
            </a:lvl9pPr>
          </a:lstStyle>
          <a:p>
            <a:pPr eaLnBrk="1" hangingPunct="1"/>
            <a:r>
              <a:rPr lang="en-GB" altLang="nb-NO" dirty="0" smtClean="0">
                <a:ea typeface="MS PGothic" pitchFamily="34" charset="-128"/>
              </a:rPr>
              <a:t> Procurement phase</a:t>
            </a:r>
            <a:endParaRPr lang="en-GB" altLang="nb-NO" dirty="0">
              <a:ea typeface="MS PGothic" pitchFamily="34" charset="-128"/>
            </a:endParaRPr>
          </a:p>
        </p:txBody>
      </p:sp>
    </p:spTree>
    <p:extLst>
      <p:ext uri="{BB962C8B-B14F-4D97-AF65-F5344CB8AC3E}">
        <p14:creationId xmlns:p14="http://schemas.microsoft.com/office/powerpoint/2010/main" val="3930283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1"/>
          </p:nvPr>
        </p:nvSpPr>
        <p:spPr/>
        <p:txBody>
          <a:bodyPr/>
          <a:lstStyle/>
          <a:p>
            <a:fld id="{5AD4F61C-8A1F-4054-93D3-7639379DE033}" type="slidenum">
              <a:rPr lang="nb-NO" smtClean="0"/>
              <a:pPr/>
              <a:t>7</a:t>
            </a:fld>
            <a:endParaRPr lang="nb-NO"/>
          </a:p>
        </p:txBody>
      </p:sp>
      <p:sp>
        <p:nvSpPr>
          <p:cNvPr id="3" name="Plassholder for bunntekst 2"/>
          <p:cNvSpPr>
            <a:spLocks noGrp="1"/>
          </p:cNvSpPr>
          <p:nvPr>
            <p:ph type="ftr" sz="quarter" idx="3"/>
          </p:nvPr>
        </p:nvSpPr>
        <p:spPr/>
        <p:txBody>
          <a:bodyPr/>
          <a:lstStyle/>
          <a:p>
            <a:r>
              <a:rPr lang="en-US" smtClean="0"/>
              <a:t>Norwegian Defence Logistics Organisation Naval Systems</a:t>
            </a:r>
            <a:endParaRPr lang="nb-NO" dirty="0"/>
          </a:p>
        </p:txBody>
      </p:sp>
      <p:sp>
        <p:nvSpPr>
          <p:cNvPr id="4" name="Tittel 1"/>
          <p:cNvSpPr txBox="1">
            <a:spLocks/>
          </p:cNvSpPr>
          <p:nvPr/>
        </p:nvSpPr>
        <p:spPr>
          <a:xfrm>
            <a:off x="611560" y="789459"/>
            <a:ext cx="7931150" cy="695325"/>
          </a:xfrm>
          <a:prstGeom prst="rect">
            <a:avLst/>
          </a:prstGeom>
        </p:spPr>
        <p:txBody>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pitchFamily="34" charset="0"/>
              </a:defRPr>
            </a:lvl2pPr>
            <a:lvl3pPr algn="l" rtl="0" eaLnBrk="0" fontAlgn="base" hangingPunct="0">
              <a:spcBef>
                <a:spcPct val="0"/>
              </a:spcBef>
              <a:spcAft>
                <a:spcPct val="0"/>
              </a:spcAft>
              <a:defRPr sz="3200">
                <a:solidFill>
                  <a:schemeClr val="tx1"/>
                </a:solidFill>
                <a:latin typeface="Arial" pitchFamily="34" charset="0"/>
              </a:defRPr>
            </a:lvl3pPr>
            <a:lvl4pPr algn="l" rtl="0" eaLnBrk="0" fontAlgn="base" hangingPunct="0">
              <a:spcBef>
                <a:spcPct val="0"/>
              </a:spcBef>
              <a:spcAft>
                <a:spcPct val="0"/>
              </a:spcAft>
              <a:defRPr sz="3200">
                <a:solidFill>
                  <a:schemeClr val="tx1"/>
                </a:solidFill>
                <a:latin typeface="Arial" pitchFamily="34" charset="0"/>
              </a:defRPr>
            </a:lvl4pPr>
            <a:lvl5pPr algn="l" rtl="0" eaLnBrk="0" fontAlgn="base" hangingPunct="0">
              <a:spcBef>
                <a:spcPct val="0"/>
              </a:spcBef>
              <a:spcAft>
                <a:spcPct val="0"/>
              </a:spcAft>
              <a:defRPr sz="3200">
                <a:solidFill>
                  <a:schemeClr val="tx1"/>
                </a:solidFill>
                <a:latin typeface="Arial" pitchFamily="34" charset="0"/>
              </a:defRPr>
            </a:lvl5pPr>
            <a:lvl6pPr marL="457200" algn="l" rtl="0" eaLnBrk="0" fontAlgn="base" hangingPunct="0">
              <a:spcBef>
                <a:spcPct val="0"/>
              </a:spcBef>
              <a:spcAft>
                <a:spcPct val="0"/>
              </a:spcAft>
              <a:defRPr sz="3200">
                <a:solidFill>
                  <a:schemeClr val="tx1"/>
                </a:solidFill>
                <a:latin typeface="Arial" pitchFamily="34" charset="0"/>
              </a:defRPr>
            </a:lvl6pPr>
            <a:lvl7pPr marL="914400" algn="l" rtl="0" eaLnBrk="0" fontAlgn="base" hangingPunct="0">
              <a:spcBef>
                <a:spcPct val="0"/>
              </a:spcBef>
              <a:spcAft>
                <a:spcPct val="0"/>
              </a:spcAft>
              <a:defRPr sz="3200">
                <a:solidFill>
                  <a:schemeClr val="tx1"/>
                </a:solidFill>
                <a:latin typeface="Arial" pitchFamily="34" charset="0"/>
              </a:defRPr>
            </a:lvl7pPr>
            <a:lvl8pPr marL="1371600" algn="l" rtl="0" eaLnBrk="0" fontAlgn="base" hangingPunct="0">
              <a:spcBef>
                <a:spcPct val="0"/>
              </a:spcBef>
              <a:spcAft>
                <a:spcPct val="0"/>
              </a:spcAft>
              <a:defRPr sz="3200">
                <a:solidFill>
                  <a:schemeClr val="tx1"/>
                </a:solidFill>
                <a:latin typeface="Arial" pitchFamily="34" charset="0"/>
              </a:defRPr>
            </a:lvl8pPr>
            <a:lvl9pPr marL="1828800" algn="l" rtl="0" eaLnBrk="0" fontAlgn="base" hangingPunct="0">
              <a:spcBef>
                <a:spcPct val="0"/>
              </a:spcBef>
              <a:spcAft>
                <a:spcPct val="0"/>
              </a:spcAft>
              <a:defRPr sz="3200">
                <a:solidFill>
                  <a:schemeClr val="tx1"/>
                </a:solidFill>
                <a:latin typeface="Arial" pitchFamily="34" charset="0"/>
              </a:defRPr>
            </a:lvl9pPr>
          </a:lstStyle>
          <a:p>
            <a:pPr algn="ctr"/>
            <a:r>
              <a:rPr lang="en-GB" altLang="nb-NO" kern="0" dirty="0" smtClean="0"/>
              <a:t>P6615 New Coast Guard Vessel</a:t>
            </a:r>
          </a:p>
        </p:txBody>
      </p:sp>
      <p:sp>
        <p:nvSpPr>
          <p:cNvPr id="5" name="Plassholder for innhold 2"/>
          <p:cNvSpPr txBox="1">
            <a:spLocks/>
          </p:cNvSpPr>
          <p:nvPr/>
        </p:nvSpPr>
        <p:spPr>
          <a:xfrm>
            <a:off x="900113" y="1627783"/>
            <a:ext cx="7920037" cy="4681537"/>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cs typeface="+mn-cs"/>
              </a:defRPr>
            </a:lvl2pPr>
            <a:lvl3pPr marL="1143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a:lstStyle>
          <a:p>
            <a:r>
              <a:rPr lang="nb-NO" altLang="nb-NO" sz="2000" kern="0" dirty="0" smtClean="0"/>
              <a:t>Purpose</a:t>
            </a:r>
          </a:p>
          <a:p>
            <a:pPr marL="57150" indent="0">
              <a:buNone/>
            </a:pPr>
            <a:r>
              <a:rPr lang="en-GB" altLang="nb-NO" sz="2000" kern="0" dirty="0"/>
              <a:t>Acquiring a new helicopter-carrying vessel with ice capability in order to maintain the Coast Guard's capability with regard to organic helicopters</a:t>
            </a:r>
            <a:r>
              <a:rPr lang="nb-NO" altLang="nb-NO" sz="2000" kern="0" dirty="0" smtClean="0"/>
              <a:t>.</a:t>
            </a:r>
          </a:p>
          <a:p>
            <a:pPr marL="57150" indent="0">
              <a:buNone/>
            </a:pPr>
            <a:r>
              <a:rPr lang="en-GB" altLang="nb-NO" sz="2000" kern="0" dirty="0" smtClean="0"/>
              <a:t>The vessel shall be able to perform all operations in a safe manner up to and including sea state 5</a:t>
            </a:r>
          </a:p>
          <a:p>
            <a:pPr marL="0" indent="0">
              <a:buNone/>
            </a:pPr>
            <a:endParaRPr lang="en-US" altLang="nb-NO" sz="2000" kern="0" dirty="0" smtClean="0"/>
          </a:p>
          <a:p>
            <a:r>
              <a:rPr lang="en-GB" altLang="nb-NO" sz="2000" kern="0" dirty="0" smtClean="0"/>
              <a:t>Pending executive order (GO) from MoD</a:t>
            </a:r>
            <a:endParaRPr lang="en-GB" altLang="nb-NO" kern="0" dirty="0" smtClean="0"/>
          </a:p>
        </p:txBody>
      </p:sp>
    </p:spTree>
    <p:extLst>
      <p:ext uri="{BB962C8B-B14F-4D97-AF65-F5344CB8AC3E}">
        <p14:creationId xmlns:p14="http://schemas.microsoft.com/office/powerpoint/2010/main" val="1039626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GB" dirty="0"/>
              <a:t>Platform Capability requirements</a:t>
            </a:r>
            <a:endParaRPr lang="nb-NO" dirty="0"/>
          </a:p>
        </p:txBody>
      </p:sp>
      <p:sp>
        <p:nvSpPr>
          <p:cNvPr id="5" name="Plassholder for innhold 4"/>
          <p:cNvSpPr>
            <a:spLocks noGrp="1"/>
          </p:cNvSpPr>
          <p:nvPr>
            <p:ph idx="1"/>
          </p:nvPr>
        </p:nvSpPr>
        <p:spPr/>
        <p:txBody>
          <a:bodyPr/>
          <a:lstStyle/>
          <a:p>
            <a:r>
              <a:rPr lang="en-GB" dirty="0">
                <a:latin typeface="Times New Roman" pitchFamily="18" charset="0"/>
                <a:cs typeface="Times New Roman" pitchFamily="18" charset="0"/>
              </a:rPr>
              <a:t>Speed 22 knots</a:t>
            </a:r>
          </a:p>
          <a:p>
            <a:r>
              <a:rPr lang="en-GB" dirty="0">
                <a:latin typeface="Times New Roman" pitchFamily="18" charset="0"/>
                <a:cs typeface="Times New Roman" pitchFamily="18" charset="0"/>
              </a:rPr>
              <a:t>Ice </a:t>
            </a:r>
            <a:r>
              <a:rPr lang="en-GB" dirty="0" smtClean="0">
                <a:latin typeface="Times New Roman" pitchFamily="18" charset="0"/>
                <a:cs typeface="Times New Roman" pitchFamily="18" charset="0"/>
              </a:rPr>
              <a:t>strengthened</a:t>
            </a:r>
            <a:endParaRPr lang="en-GB" dirty="0">
              <a:latin typeface="Times New Roman" pitchFamily="18" charset="0"/>
              <a:cs typeface="Times New Roman" pitchFamily="18" charset="0"/>
            </a:endParaRPr>
          </a:p>
          <a:p>
            <a:r>
              <a:rPr lang="en-GB" dirty="0">
                <a:latin typeface="Times New Roman" pitchFamily="18" charset="0"/>
                <a:cs typeface="Times New Roman" pitchFamily="18" charset="0"/>
              </a:rPr>
              <a:t>Sea-keeping (safe </a:t>
            </a:r>
            <a:r>
              <a:rPr lang="en-GB" dirty="0" smtClean="0">
                <a:latin typeface="Times New Roman" pitchFamily="18" charset="0"/>
                <a:cs typeface="Times New Roman" pitchFamily="18" charset="0"/>
              </a:rPr>
              <a:t>operations </a:t>
            </a:r>
            <a:r>
              <a:rPr lang="en-GB" dirty="0">
                <a:latin typeface="Times New Roman" pitchFamily="18" charset="0"/>
                <a:cs typeface="Times New Roman" pitchFamily="18" charset="0"/>
              </a:rPr>
              <a:t>in SS5) </a:t>
            </a:r>
          </a:p>
          <a:p>
            <a:r>
              <a:rPr lang="en-GB" dirty="0">
                <a:latin typeface="Times New Roman" pitchFamily="18" charset="0"/>
                <a:cs typeface="Times New Roman" pitchFamily="18" charset="0"/>
              </a:rPr>
              <a:t>Diesel electric propulsion</a:t>
            </a:r>
          </a:p>
          <a:p>
            <a:r>
              <a:rPr lang="en-GB" dirty="0">
                <a:latin typeface="Times New Roman" pitchFamily="18" charset="0"/>
                <a:cs typeface="Times New Roman" pitchFamily="18" charset="0"/>
              </a:rPr>
              <a:t>Endurance 8 weeks (economic speed)</a:t>
            </a:r>
          </a:p>
          <a:p>
            <a:r>
              <a:rPr lang="en-GB" dirty="0" smtClean="0">
                <a:latin typeface="Times New Roman" pitchFamily="18" charset="0"/>
                <a:cs typeface="Times New Roman" pitchFamily="18" charset="0"/>
              </a:rPr>
              <a:t>Accommodation for maximum 100 </a:t>
            </a:r>
            <a:r>
              <a:rPr lang="en-GB" dirty="0">
                <a:latin typeface="Times New Roman" pitchFamily="18" charset="0"/>
                <a:cs typeface="Times New Roman" pitchFamily="18" charset="0"/>
              </a:rPr>
              <a:t>persons</a:t>
            </a:r>
          </a:p>
          <a:p>
            <a:r>
              <a:rPr lang="en-GB" dirty="0" smtClean="0">
                <a:latin typeface="Times New Roman" pitchFamily="18" charset="0"/>
                <a:cs typeface="Times New Roman" pitchFamily="18" charset="0"/>
              </a:rPr>
              <a:t>Collective CBRN </a:t>
            </a:r>
            <a:r>
              <a:rPr lang="en-GB" dirty="0">
                <a:latin typeface="Times New Roman" pitchFamily="18" charset="0"/>
                <a:cs typeface="Times New Roman" pitchFamily="18" charset="0"/>
              </a:rPr>
              <a:t>protection</a:t>
            </a:r>
          </a:p>
          <a:p>
            <a:r>
              <a:rPr lang="en-GB" dirty="0">
                <a:latin typeface="Times New Roman" pitchFamily="18" charset="0"/>
                <a:cs typeface="Times New Roman" pitchFamily="18" charset="0"/>
              </a:rPr>
              <a:t>Container capacity on deck   </a:t>
            </a:r>
          </a:p>
          <a:p>
            <a:r>
              <a:rPr lang="en-GB" dirty="0">
                <a:latin typeface="Times New Roman" pitchFamily="18" charset="0"/>
                <a:cs typeface="Times New Roman" pitchFamily="18" charset="0"/>
              </a:rPr>
              <a:t>Towing capability</a:t>
            </a:r>
          </a:p>
          <a:p>
            <a:r>
              <a:rPr lang="en-GB" dirty="0">
                <a:latin typeface="Times New Roman" pitchFamily="18" charset="0"/>
                <a:cs typeface="Times New Roman" pitchFamily="18" charset="0"/>
              </a:rPr>
              <a:t>FRB (Sea Bear MK III)</a:t>
            </a:r>
          </a:p>
          <a:p>
            <a:r>
              <a:rPr lang="en-GB" dirty="0">
                <a:latin typeface="Times New Roman" pitchFamily="18" charset="0"/>
                <a:cs typeface="Times New Roman" pitchFamily="18" charset="0"/>
              </a:rPr>
              <a:t>Facilitate 2 boats for special  </a:t>
            </a:r>
            <a:r>
              <a:rPr lang="en-GB" dirty="0" smtClean="0">
                <a:latin typeface="Times New Roman" pitchFamily="18" charset="0"/>
                <a:cs typeface="Times New Roman" pitchFamily="18" charset="0"/>
              </a:rPr>
              <a:t>purposes</a:t>
            </a:r>
            <a:endParaRPr lang="en-GB" dirty="0">
              <a:latin typeface="Times New Roman" pitchFamily="18" charset="0"/>
              <a:cs typeface="Times New Roman" pitchFamily="18" charset="0"/>
            </a:endParaRPr>
          </a:p>
          <a:p>
            <a:endParaRPr lang="nb-NO" dirty="0"/>
          </a:p>
        </p:txBody>
      </p:sp>
      <p:sp>
        <p:nvSpPr>
          <p:cNvPr id="2" name="Plassholder for lysbildenummer 1"/>
          <p:cNvSpPr>
            <a:spLocks noGrp="1"/>
          </p:cNvSpPr>
          <p:nvPr>
            <p:ph type="sldNum" sz="quarter" idx="11"/>
          </p:nvPr>
        </p:nvSpPr>
        <p:spPr/>
        <p:txBody>
          <a:bodyPr/>
          <a:lstStyle/>
          <a:p>
            <a:fld id="{5AD4F61C-8A1F-4054-93D3-7639379DE033}" type="slidenum">
              <a:rPr lang="nb-NO" smtClean="0"/>
              <a:pPr/>
              <a:t>8</a:t>
            </a:fld>
            <a:endParaRPr lang="nb-NO"/>
          </a:p>
        </p:txBody>
      </p:sp>
      <p:sp>
        <p:nvSpPr>
          <p:cNvPr id="3" name="Plassholder for bunntekst 2"/>
          <p:cNvSpPr>
            <a:spLocks noGrp="1"/>
          </p:cNvSpPr>
          <p:nvPr>
            <p:ph type="ftr" sz="quarter" idx="3"/>
          </p:nvPr>
        </p:nvSpPr>
        <p:spPr/>
        <p:txBody>
          <a:bodyPr/>
          <a:lstStyle/>
          <a:p>
            <a:r>
              <a:rPr lang="en-GB" sz="1200" dirty="0" smtClean="0"/>
              <a:t>Norwegian Defence Logistics Organisation Naval Systems</a:t>
            </a:r>
            <a:endParaRPr lang="en-GB" sz="1200" dirty="0"/>
          </a:p>
        </p:txBody>
      </p:sp>
    </p:spTree>
    <p:extLst>
      <p:ext uri="{BB962C8B-B14F-4D97-AF65-F5344CB8AC3E}">
        <p14:creationId xmlns:p14="http://schemas.microsoft.com/office/powerpoint/2010/main" val="616348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GB" dirty="0"/>
              <a:t>Platform Capability requirements</a:t>
            </a:r>
            <a:endParaRPr lang="nb-NO" dirty="0"/>
          </a:p>
        </p:txBody>
      </p:sp>
      <p:sp>
        <p:nvSpPr>
          <p:cNvPr id="5" name="Plassholder for innhold 4"/>
          <p:cNvSpPr>
            <a:spLocks noGrp="1"/>
          </p:cNvSpPr>
          <p:nvPr>
            <p:ph idx="1"/>
          </p:nvPr>
        </p:nvSpPr>
        <p:spPr/>
        <p:txBody>
          <a:bodyPr/>
          <a:lstStyle/>
          <a:p>
            <a:r>
              <a:rPr lang="en-GB" dirty="0">
                <a:latin typeface="Times New Roman" pitchFamily="18" charset="0"/>
                <a:cs typeface="Times New Roman" pitchFamily="18" charset="0"/>
              </a:rPr>
              <a:t>Helicopter capability</a:t>
            </a:r>
          </a:p>
          <a:p>
            <a:pPr lvl="1"/>
            <a:r>
              <a:rPr lang="en-GB" dirty="0">
                <a:latin typeface="Times New Roman" pitchFamily="18" charset="0"/>
                <a:cs typeface="Times New Roman" pitchFamily="18" charset="0"/>
              </a:rPr>
              <a:t>Landing a</a:t>
            </a:r>
            <a:r>
              <a:rPr lang="en-GB" dirty="0" smtClean="0">
                <a:latin typeface="Times New Roman" pitchFamily="18" charset="0"/>
                <a:cs typeface="Times New Roman" pitchFamily="18" charset="0"/>
              </a:rPr>
              <a:t>id for both day and night operations </a:t>
            </a:r>
          </a:p>
          <a:p>
            <a:pPr lvl="1"/>
            <a:r>
              <a:rPr lang="en-GB" dirty="0" smtClean="0">
                <a:latin typeface="Times New Roman" pitchFamily="18" charset="0"/>
                <a:cs typeface="Times New Roman" pitchFamily="18" charset="0"/>
              </a:rPr>
              <a:t>Deck </a:t>
            </a:r>
            <a:r>
              <a:rPr lang="en-GB" dirty="0">
                <a:latin typeface="Times New Roman" pitchFamily="18" charset="0"/>
                <a:cs typeface="Times New Roman" pitchFamily="18" charset="0"/>
              </a:rPr>
              <a:t>(strength / space for AW101 size)</a:t>
            </a:r>
          </a:p>
          <a:p>
            <a:pPr lvl="1"/>
            <a:r>
              <a:rPr lang="en-GB" dirty="0">
                <a:latin typeface="Times New Roman" pitchFamily="18" charset="0"/>
                <a:cs typeface="Times New Roman" pitchFamily="18" charset="0"/>
              </a:rPr>
              <a:t>Hangar (2 NH90)</a:t>
            </a:r>
          </a:p>
          <a:p>
            <a:pPr lvl="1"/>
            <a:r>
              <a:rPr lang="en-GB" dirty="0" smtClean="0">
                <a:latin typeface="Times New Roman" pitchFamily="18" charset="0"/>
                <a:cs typeface="Times New Roman" pitchFamily="18" charset="0"/>
              </a:rPr>
              <a:t>Service and maintenance facilities </a:t>
            </a:r>
          </a:p>
          <a:p>
            <a:pPr marL="514350" indent="-457200"/>
            <a:r>
              <a:rPr lang="en-GB" dirty="0" smtClean="0">
                <a:latin typeface="Times New Roman" pitchFamily="18" charset="0"/>
                <a:cs typeface="Times New Roman" pitchFamily="18" charset="0"/>
              </a:rPr>
              <a:t>Hospital facilities </a:t>
            </a:r>
          </a:p>
          <a:p>
            <a:pPr marL="514350" indent="-457200"/>
            <a:r>
              <a:rPr lang="en-GB" sz="2400" dirty="0" smtClean="0">
                <a:latin typeface="Times New Roman" pitchFamily="18" charset="0"/>
                <a:cs typeface="Times New Roman" pitchFamily="18" charset="0"/>
              </a:rPr>
              <a:t>Operation </a:t>
            </a:r>
            <a:r>
              <a:rPr lang="en-GB" sz="2400" dirty="0">
                <a:latin typeface="Times New Roman" pitchFamily="18" charset="0"/>
                <a:cs typeface="Times New Roman" pitchFamily="18" charset="0"/>
              </a:rPr>
              <a:t>rooms arranged to support both military </a:t>
            </a:r>
            <a:r>
              <a:rPr lang="en-GB" sz="2400" dirty="0" smtClean="0">
                <a:latin typeface="Times New Roman" pitchFamily="18" charset="0"/>
                <a:cs typeface="Times New Roman" pitchFamily="18" charset="0"/>
              </a:rPr>
              <a:t>and civilian </a:t>
            </a:r>
            <a:r>
              <a:rPr lang="en-GB" sz="2400" dirty="0">
                <a:latin typeface="Times New Roman" pitchFamily="18" charset="0"/>
                <a:cs typeface="Times New Roman" pitchFamily="18" charset="0"/>
              </a:rPr>
              <a:t>operations</a:t>
            </a:r>
          </a:p>
          <a:p>
            <a:pPr marL="257168" lvl="1" indent="-257168">
              <a:buFont typeface="Arial" pitchFamily="34" charset="0"/>
              <a:buChar char="•"/>
            </a:pPr>
            <a:r>
              <a:rPr lang="en-GB" sz="2400" dirty="0">
                <a:latin typeface="Times New Roman" pitchFamily="18" charset="0"/>
                <a:cs typeface="Times New Roman" pitchFamily="18" charset="0"/>
              </a:rPr>
              <a:t>Oil pollution prevention capability</a:t>
            </a:r>
          </a:p>
          <a:p>
            <a:pPr lvl="1"/>
            <a:r>
              <a:rPr lang="en-GB" dirty="0">
                <a:latin typeface="Times New Roman" pitchFamily="18" charset="0"/>
                <a:cs typeface="Times New Roman" pitchFamily="18" charset="0"/>
              </a:rPr>
              <a:t>Equipment for oil pollution </a:t>
            </a:r>
            <a:r>
              <a:rPr lang="en-GB" dirty="0" smtClean="0">
                <a:latin typeface="Times New Roman" pitchFamily="18" charset="0"/>
                <a:cs typeface="Times New Roman" pitchFamily="18" charset="0"/>
              </a:rPr>
              <a:t>prevention</a:t>
            </a:r>
          </a:p>
          <a:p>
            <a:pPr lvl="1"/>
            <a:r>
              <a:rPr lang="en-GB" dirty="0" smtClean="0">
                <a:latin typeface="Times New Roman" pitchFamily="18" charset="0"/>
                <a:cs typeface="Times New Roman" pitchFamily="18" charset="0"/>
              </a:rPr>
              <a:t>Oil spill storage capacity</a:t>
            </a:r>
            <a:endParaRPr lang="en-GB" dirty="0">
              <a:latin typeface="Times New Roman" pitchFamily="18" charset="0"/>
              <a:cs typeface="Times New Roman" pitchFamily="18" charset="0"/>
            </a:endParaRPr>
          </a:p>
          <a:p>
            <a:pPr lvl="1"/>
            <a:r>
              <a:rPr lang="en-GB" dirty="0">
                <a:latin typeface="Times New Roman" pitchFamily="18" charset="0"/>
                <a:cs typeface="Times New Roman" pitchFamily="18" charset="0"/>
              </a:rPr>
              <a:t>Assistance to Norwegian Coastal </a:t>
            </a:r>
            <a:r>
              <a:rPr lang="nb-NO" dirty="0">
                <a:latin typeface="Times New Roman" pitchFamily="18" charset="0"/>
                <a:cs typeface="Times New Roman" pitchFamily="18" charset="0"/>
              </a:rPr>
              <a:t>Administration</a:t>
            </a:r>
          </a:p>
          <a:p>
            <a:endParaRPr lang="nb-NO" dirty="0"/>
          </a:p>
        </p:txBody>
      </p:sp>
      <p:sp>
        <p:nvSpPr>
          <p:cNvPr id="2" name="Plassholder for lysbildenummer 1"/>
          <p:cNvSpPr>
            <a:spLocks noGrp="1"/>
          </p:cNvSpPr>
          <p:nvPr>
            <p:ph type="sldNum" sz="quarter" idx="11"/>
          </p:nvPr>
        </p:nvSpPr>
        <p:spPr/>
        <p:txBody>
          <a:bodyPr/>
          <a:lstStyle/>
          <a:p>
            <a:fld id="{5AD4F61C-8A1F-4054-93D3-7639379DE033}" type="slidenum">
              <a:rPr lang="nb-NO" smtClean="0"/>
              <a:pPr/>
              <a:t>9</a:t>
            </a:fld>
            <a:endParaRPr lang="nb-NO"/>
          </a:p>
        </p:txBody>
      </p:sp>
      <p:sp>
        <p:nvSpPr>
          <p:cNvPr id="3" name="Plassholder for bunntekst 2"/>
          <p:cNvSpPr>
            <a:spLocks noGrp="1"/>
          </p:cNvSpPr>
          <p:nvPr>
            <p:ph type="ftr" sz="quarter" idx="3"/>
          </p:nvPr>
        </p:nvSpPr>
        <p:spPr/>
        <p:txBody>
          <a:bodyPr/>
          <a:lstStyle/>
          <a:p>
            <a:r>
              <a:rPr lang="en-GB" dirty="0" smtClean="0"/>
              <a:t>Norwegian Defence Logistics Organisation Naval Systems</a:t>
            </a:r>
            <a:endParaRPr lang="en-GB" dirty="0"/>
          </a:p>
        </p:txBody>
      </p:sp>
    </p:spTree>
    <p:extLst>
      <p:ext uri="{BB962C8B-B14F-4D97-AF65-F5344CB8AC3E}">
        <p14:creationId xmlns:p14="http://schemas.microsoft.com/office/powerpoint/2010/main" val="283816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Forsvaret_-_med_farge_og_heraldikk_engelsk_PowerPointmal">
  <a:themeElements>
    <a:clrScheme name="13 05 2013 - HÆ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 05 2013 - HÆ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3 05 2013 - HÆ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 05 2013 - HÆ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 05 2013 - HÆ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 05 2013 - HÆ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 05 2013 - HÆ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 05 2013 - HÆ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 05 2013 - HÆ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 05 2013 - HÆ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 05 2013 - HÆ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 05 2013 - HÆ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 05 2013 - HÆ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 05 2013 - HÆ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07.03.2013 - HÆR">
  <a:themeElements>
    <a:clrScheme name="07.03.2013 - HÆR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fontScheme name="07.03.2013 - HÆR">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07.03.2013 - HÆR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2009-06-04 (U) Forsvaret mal med embedding av forsvarsfont - 2.0">
  <a:themeElements>
    <a:clrScheme name="2_2009-06-04 (U) Forsvaret mal med embedding av forsvarsfont - 2.0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fontScheme name="2_2009-06-04 (U) Forsvaret mal med embedding av forsvarsfont - 2.0">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2_2009-06-04 (U) Forsvaret mal med embedding av forsvarsfont - 2.0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2009-06-04 (U) Forsvaret mal med embedding av forsvarsfont - 2.0">
  <a:themeElements>
    <a:clrScheme name="1_2009-06-04 (U) Forsvaret mal med embedding av forsvarsfont - 2.0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fontScheme name="1_2009-06-04 (U) Forsvaret mal med embedding av forsvarsfont - 2.0">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2009-06-04 (U) Forsvaret mal med embedding av forsvarsfont - 2.0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Forsvarets powerpointmal">
  <a:themeElements>
    <a:clrScheme name="1_Forsvarets powerpointmal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fontScheme name="1_Forsvarets powerpointma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Forsvarets powerpointmal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e56184-275f-495f-a56f-8fdf09bcc359">
      <Value>1</Value>
    </TaxCatchAll>
    <IntranetMMSikkerhetNoteField xmlns="6e37f48e-d836-459d-9b3c-a7c6b759dc56">
      <Terms xmlns="http://schemas.microsoft.com/office/infopath/2007/PartnerControls">
        <TermInfo xmlns="http://schemas.microsoft.com/office/infopath/2007/PartnerControls">
          <TermName>Ugradert</TermName>
          <TermId>d00673f2-4025-410d-80f3-e4b359da56af</TermId>
        </TermInfo>
      </Terms>
    </IntranetMMSikkerhetNoteField>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kument" ma:contentTypeID="0x01010053121A2E4F23EF4496751923D91D7143" ma:contentTypeVersion="6" ma:contentTypeDescription="Opprett et nytt dokument." ma:contentTypeScope="" ma:versionID="47d2897735262d9c3ce90d80b1735a85">
  <xsd:schema xmlns:xsd="http://www.w3.org/2001/XMLSchema" xmlns:xs="http://www.w3.org/2001/XMLSchema" xmlns:p="http://schemas.microsoft.com/office/2006/metadata/properties" xmlns:ns2="e5e56184-275f-495f-a56f-8fdf09bcc359" xmlns:ns3="6e37f48e-d836-459d-9b3c-a7c6b759dc56" targetNamespace="http://schemas.microsoft.com/office/2006/metadata/properties" ma:root="true" ma:fieldsID="782c679e8277e064bd29d42ddc4c2cd9" ns2:_="" ns3:_="">
    <xsd:import namespace="e5e56184-275f-495f-a56f-8fdf09bcc359"/>
    <xsd:import namespace="6e37f48e-d836-459d-9b3c-a7c6b759dc56"/>
    <xsd:element name="properties">
      <xsd:complexType>
        <xsd:sequence>
          <xsd:element name="documentManagement">
            <xsd:complexType>
              <xsd:all>
                <xsd:element ref="ns2:TaxCatchAll" minOccurs="0"/>
                <xsd:element ref="ns3:IntranetMMSikkerhetNote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56184-275f-495f-a56f-8fdf09bcc359"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1daca29-8c85-4e64-868d-0a4ce1dbe454}" ma:internalName="TaxCatchAll" ma:showField="CatchAllData" ma:web="e5e56184-275f-495f-a56f-8fdf09bcc35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37f48e-d836-459d-9b3c-a7c6b759dc56" elementFormDefault="qualified">
    <xsd:import namespace="http://schemas.microsoft.com/office/2006/documentManagement/types"/>
    <xsd:import namespace="http://schemas.microsoft.com/office/infopath/2007/PartnerControls"/>
    <xsd:element name="IntranetMMSikkerhetNoteField" ma:index="10" ma:taxonomy="true" ma:internalName="IntranetMMSikkerhetNoteField" ma:taxonomyFieldName="IntranetMMSikkerhet" ma:displayName="Graderingsnivå" ma:readOnly="false" ma:default="1;#Ugradert|d00673f2-4025-410d-80f3-e4b359da56af" ma:fieldId="{73325cf5-b570-4eb2-98e7-05dcbc4d9a2e}" ma:sspId="9bc1ae65-7bad-4a1a-867d-1417b907e5da" ma:termSetId="ca32687f-15c1-4b8a-bc76-5721c7b52a11"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D5B2A1-C3D3-46CF-B4FB-1E5D4D8D3829}">
  <ds:schemaRefs>
    <ds:schemaRef ds:uri="6e37f48e-d836-459d-9b3c-a7c6b759dc56"/>
    <ds:schemaRef ds:uri="http://purl.org/dc/terms/"/>
    <ds:schemaRef ds:uri="e5e56184-275f-495f-a56f-8fdf09bcc359"/>
    <ds:schemaRef ds:uri="http://schemas.microsoft.com/office/2006/documentManagement/types"/>
    <ds:schemaRef ds:uri="http://purl.org/dc/elements/1.1/"/>
    <ds:schemaRef ds:uri="http://purl.org/dc/dcmitype/"/>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BAB72B6-FE11-4E59-ABAF-850DD7E891D8}">
  <ds:schemaRefs>
    <ds:schemaRef ds:uri="http://schemas.microsoft.com/office/2006/metadata/longProperties"/>
  </ds:schemaRefs>
</ds:datastoreItem>
</file>

<file path=customXml/itemProps3.xml><?xml version="1.0" encoding="utf-8"?>
<ds:datastoreItem xmlns:ds="http://schemas.openxmlformats.org/officeDocument/2006/customXml" ds:itemID="{DB6C6D02-FAB0-4143-A4ED-82D662BED0BA}">
  <ds:schemaRefs>
    <ds:schemaRef ds:uri="http://schemas.microsoft.com/sharepoint/v3/contenttype/forms"/>
  </ds:schemaRefs>
</ds:datastoreItem>
</file>

<file path=customXml/itemProps4.xml><?xml version="1.0" encoding="utf-8"?>
<ds:datastoreItem xmlns:ds="http://schemas.openxmlformats.org/officeDocument/2006/customXml" ds:itemID="{A6D91B75-FA37-4F88-99C8-7F9614720F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56184-275f-495f-a56f-8fdf09bcc359"/>
    <ds:schemaRef ds:uri="6e37f48e-d836-459d-9b3c-a7c6b759d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Forsvaret_-_med_farge_og_heraldikk_engelsk_PowerPointmal</Template>
  <TotalTime>0</TotalTime>
  <Words>1740</Words>
  <Application>Microsoft Office PowerPoint</Application>
  <PresentationFormat>Skjermfremvisning (4:3)</PresentationFormat>
  <Paragraphs>367</Paragraphs>
  <Slides>26</Slides>
  <Notes>26</Notes>
  <HiddenSlides>0</HiddenSlides>
  <MMClips>0</MMClips>
  <ScaleCrop>false</ScaleCrop>
  <HeadingPairs>
    <vt:vector size="6" baseType="variant">
      <vt:variant>
        <vt:lpstr>Brukte skrifter</vt:lpstr>
      </vt:variant>
      <vt:variant>
        <vt:i4>8</vt:i4>
      </vt:variant>
      <vt:variant>
        <vt:lpstr>Tema</vt:lpstr>
      </vt:variant>
      <vt:variant>
        <vt:i4>5</vt:i4>
      </vt:variant>
      <vt:variant>
        <vt:lpstr>Lysbildetitler</vt:lpstr>
      </vt:variant>
      <vt:variant>
        <vt:i4>26</vt:i4>
      </vt:variant>
    </vt:vector>
  </HeadingPairs>
  <TitlesOfParts>
    <vt:vector size="39" baseType="lpstr">
      <vt:lpstr>MS PGothic</vt:lpstr>
      <vt:lpstr>MS PGothic</vt:lpstr>
      <vt:lpstr>Arial</vt:lpstr>
      <vt:lpstr>Arial Rounded MT Bold</vt:lpstr>
      <vt:lpstr>Calibri</vt:lpstr>
      <vt:lpstr>FORSVARET-Medium</vt:lpstr>
      <vt:lpstr>Times New Roman</vt:lpstr>
      <vt:lpstr>Wingdings</vt:lpstr>
      <vt:lpstr>Forsvaret_-_med_farge_og_heraldikk_engelsk_PowerPointmal</vt:lpstr>
      <vt:lpstr>07.03.2013 - HÆR</vt:lpstr>
      <vt:lpstr>2_2009-06-04 (U) Forsvaret mal med embedding av forsvarsfont - 2.0</vt:lpstr>
      <vt:lpstr>1_2009-06-04 (U) Forsvaret mal med embedding av forsvarsfont - 2.0</vt:lpstr>
      <vt:lpstr>1_Forsvarets powerpointmal</vt:lpstr>
      <vt:lpstr>Coast Guard Program New Vessels Status and plans</vt:lpstr>
      <vt:lpstr>PowerPoint-presentasjon</vt:lpstr>
      <vt:lpstr>PowerPoint-presentasjon</vt:lpstr>
      <vt:lpstr>Owned Coast Guard Vessels</vt:lpstr>
      <vt:lpstr>Leased Coast Guard Vessels</vt:lpstr>
      <vt:lpstr>PowerPoint-presentasjon</vt:lpstr>
      <vt:lpstr>PowerPoint-presentasjon</vt:lpstr>
      <vt:lpstr>Platform Capability requirements</vt:lpstr>
      <vt:lpstr>Platform Capability requirements</vt:lpstr>
      <vt:lpstr>Military Capability requirements</vt:lpstr>
      <vt:lpstr>Military Capability requirements</vt:lpstr>
      <vt:lpstr>General regulations</vt:lpstr>
      <vt:lpstr>Class notations (DNV GL)</vt:lpstr>
      <vt:lpstr>P6615 Pre-procurement activities</vt:lpstr>
      <vt:lpstr>Basic Design</vt:lpstr>
      <vt:lpstr>Main dimensions</vt:lpstr>
      <vt:lpstr>PowerPoint-presentasjon</vt:lpstr>
      <vt:lpstr>Model tests at MARINTEK</vt:lpstr>
      <vt:lpstr>Tentative schedule</vt:lpstr>
      <vt:lpstr>Helicopter facilities</vt:lpstr>
      <vt:lpstr>Boat facilities</vt:lpstr>
      <vt:lpstr>Environment pollution prevention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2014-07-02T15:54:15Z</dcterms:created>
  <dcterms:modified xsi:type="dcterms:W3CDTF">2014-08-27T07:01:49Z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ranetMMSikkerhet">
    <vt:lpwstr>1;#Ugradert|d00673f2-4025-410d-80f3-e4b359da56af</vt:lpwstr>
  </property>
  <property fmtid="{D5CDD505-2E9C-101B-9397-08002B2CF9AE}" pid="3" name="ContentTypeId">
    <vt:lpwstr>0x01010053121A2E4F23EF4496751923D91D7143</vt:lpwstr>
  </property>
</Properties>
</file>